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C75D-99E0-4000-9149-0CC8A4A90B8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E38A-BB23-4011-9488-079F666E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6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C75D-99E0-4000-9149-0CC8A4A90B8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E38A-BB23-4011-9488-079F666E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2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C75D-99E0-4000-9149-0CC8A4A90B8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E38A-BB23-4011-9488-079F666E022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9609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C75D-99E0-4000-9149-0CC8A4A90B8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E38A-BB23-4011-9488-079F666E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66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C75D-99E0-4000-9149-0CC8A4A90B8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E38A-BB23-4011-9488-079F666E022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3406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C75D-99E0-4000-9149-0CC8A4A90B8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E38A-BB23-4011-9488-079F666E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28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C75D-99E0-4000-9149-0CC8A4A90B8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E38A-BB23-4011-9488-079F666E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72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C75D-99E0-4000-9149-0CC8A4A90B8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E38A-BB23-4011-9488-079F666E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4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C75D-99E0-4000-9149-0CC8A4A90B8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E38A-BB23-4011-9488-079F666E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6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C75D-99E0-4000-9149-0CC8A4A90B8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E38A-BB23-4011-9488-079F666E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32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C75D-99E0-4000-9149-0CC8A4A90B8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E38A-BB23-4011-9488-079F666E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C75D-99E0-4000-9149-0CC8A4A90B8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E38A-BB23-4011-9488-079F666E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5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C75D-99E0-4000-9149-0CC8A4A90B8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E38A-BB23-4011-9488-079F666E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7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C75D-99E0-4000-9149-0CC8A4A90B8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E38A-BB23-4011-9488-079F666E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5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C75D-99E0-4000-9149-0CC8A4A90B8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E38A-BB23-4011-9488-079F666E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4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C75D-99E0-4000-9149-0CC8A4A90B8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E38A-BB23-4011-9488-079F666E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9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6C75D-99E0-4000-9149-0CC8A4A90B8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6FE38A-BB23-4011-9488-079F666E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4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  <p:sldLayoutId id="2147483964" r:id="rId12"/>
    <p:sldLayoutId id="2147483965" r:id="rId13"/>
    <p:sldLayoutId id="2147483966" r:id="rId14"/>
    <p:sldLayoutId id="2147483967" r:id="rId15"/>
    <p:sldLayoutId id="21474839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NxxMCXwqVc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nthony.Venditelli@doa.ri.gov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lexander.Herald@doa.ri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C81C2B9-068B-7C5A-5877-98C8390D8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90" y="-35159"/>
            <a:ext cx="8523212" cy="4794306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E5FEA8-8001-A73A-BFE6-CFA529EF0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685" y="2791388"/>
            <a:ext cx="7817422" cy="1646302"/>
          </a:xfrm>
        </p:spPr>
        <p:txBody>
          <a:bodyPr>
            <a:normAutofit/>
          </a:bodyPr>
          <a:lstStyle/>
          <a:p>
            <a:r>
              <a:rPr lang="en-US" sz="4000" dirty="0"/>
              <a:t>Automation Process with Workiva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01F780-2C44-D04B-48E3-EA400BCA4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6709" y="4902975"/>
            <a:ext cx="2026130" cy="542337"/>
          </a:xfrm>
        </p:spPr>
        <p:txBody>
          <a:bodyPr>
            <a:normAutofit fontScale="92500"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Presented by: </a:t>
            </a:r>
          </a:p>
        </p:txBody>
      </p:sp>
      <p:pic>
        <p:nvPicPr>
          <p:cNvPr id="23" name="Picture 22" descr="Text&#10;&#10;Description automatically generated">
            <a:extLst>
              <a:ext uri="{FF2B5EF4-FFF2-40B4-BE49-F238E27FC236}">
                <a16:creationId xmlns:a16="http://schemas.microsoft.com/office/drawing/2014/main" id="{24B131CB-CD01-7BFA-5346-745BA271978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448" y="5589140"/>
            <a:ext cx="6418052" cy="10606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512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8799E-7EE2-9938-22A1-C402E1F4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414" y="26563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sz="4400" dirty="0"/>
              <a:t>What is Workiva?</a:t>
            </a:r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8C222BDF-20FB-8C08-AE96-B085998876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21" y="1425897"/>
            <a:ext cx="7090632" cy="40062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7A80F-F2B7-C0DA-62FC-E0C0F07AD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983" y="1222872"/>
            <a:ext cx="3146603" cy="536949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Utilized by the Office of Accounts and Controls (A&amp;C), Workiva supports Wdesk, a cloud-based, compliance reporting and management software that provides key functions for streamlining Federal/State financial reporting processes. 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Wdesk allows users to centralize work across financial reports, such as the Annual Comprehensive Financial Reports (ACFR). Along with any additional fiscal/year-end reports. 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Along with simplifying financial reporting processes, Wdesk offers a new feature called “Certifications”.  </a:t>
            </a:r>
          </a:p>
        </p:txBody>
      </p:sp>
    </p:spTree>
    <p:extLst>
      <p:ext uri="{BB962C8B-B14F-4D97-AF65-F5344CB8AC3E}">
        <p14:creationId xmlns:p14="http://schemas.microsoft.com/office/powerpoint/2010/main" val="3139780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F179-2247-4EA4-A223-58C86C060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/>
          <a:lstStyle/>
          <a:p>
            <a:r>
              <a:rPr lang="en-US" dirty="0"/>
              <a:t>Certifications with Wdesk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ABE4C-AFD3-E12A-9FC5-C86CEB35B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25003"/>
            <a:ext cx="9039543" cy="4074958"/>
          </a:xfrm>
        </p:spPr>
        <p:txBody>
          <a:bodyPr/>
          <a:lstStyle/>
          <a:p>
            <a:pPr algn="just"/>
            <a:r>
              <a:rPr lang="en-US" dirty="0"/>
              <a:t>A “process” is a file type that Workiva offers which users design and automate the workflows. </a:t>
            </a:r>
          </a:p>
          <a:p>
            <a:pPr algn="just"/>
            <a:r>
              <a:rPr lang="en-US" dirty="0"/>
              <a:t>Within a process file, users can create a “Certification” or workflow that automatically sends tasks to assignees; helping efficiently collect and review content, and to track current assignments. </a:t>
            </a:r>
          </a:p>
          <a:p>
            <a:pPr algn="just"/>
            <a:r>
              <a:rPr lang="en-US" dirty="0"/>
              <a:t>Assignments can range from a simple questionnaire Word document, to a complexed Excel spreadsheet; Workiva’s cloud-based application provides plenty of storage for files. </a:t>
            </a:r>
          </a:p>
          <a:p>
            <a:pPr algn="just"/>
            <a:r>
              <a:rPr lang="en-US" dirty="0"/>
              <a:t>A key factor to the automation process of Wdesk is </a:t>
            </a:r>
            <a:r>
              <a:rPr lang="en-US" u="sng" dirty="0"/>
              <a:t>Ordered Signer.</a:t>
            </a:r>
            <a:r>
              <a:rPr lang="en-US" dirty="0"/>
              <a:t> This feature allows for A&amp;C to establish users to complete a task; then once the specific users complete the task, the next specified user will receive/submit the same document. Essentially having the document be completed by each agency hierarchy (if established). </a:t>
            </a:r>
          </a:p>
        </p:txBody>
      </p:sp>
    </p:spTree>
    <p:extLst>
      <p:ext uri="{BB962C8B-B14F-4D97-AF65-F5344CB8AC3E}">
        <p14:creationId xmlns:p14="http://schemas.microsoft.com/office/powerpoint/2010/main" val="142711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66986-5BA9-DE14-E473-B651DB8B4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773" y="290111"/>
            <a:ext cx="8596668" cy="1320800"/>
          </a:xfrm>
        </p:spPr>
        <p:txBody>
          <a:bodyPr/>
          <a:lstStyle/>
          <a:p>
            <a:r>
              <a:rPr lang="en-US" dirty="0"/>
              <a:t>Intro to Certifications Video</a:t>
            </a:r>
          </a:p>
        </p:txBody>
      </p:sp>
      <p:pic>
        <p:nvPicPr>
          <p:cNvPr id="4" name="Online Media 3" title="Wdesk for SOX Certifications">
            <a:hlinkClick r:id="" action="ppaction://media"/>
            <a:extLst>
              <a:ext uri="{FF2B5EF4-FFF2-40B4-BE49-F238E27FC236}">
                <a16:creationId xmlns:a16="http://schemas.microsoft.com/office/drawing/2014/main" id="{875DFCDE-02BF-37A5-C264-74E94E179F6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63773" y="1292033"/>
            <a:ext cx="7188709" cy="4062028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glow rad="101600">
              <a:schemeClr val="accent1">
                <a:alpha val="6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8141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DA8F5-628C-53FF-2F85-E0E0D417E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55602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Why you need to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57A01-7903-1DB1-C207-4037DD7D4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1022906"/>
            <a:ext cx="5176529" cy="431463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1600" dirty="0"/>
              <a:t>A&amp;C will start to begin utilizing the Certification feature to disburse, track, and review documents that were typically submitted </a:t>
            </a:r>
            <a:r>
              <a:rPr lang="en-US" sz="1600"/>
              <a:t>to A&amp;C </a:t>
            </a:r>
            <a:r>
              <a:rPr lang="en-US" sz="1600" dirty="0"/>
              <a:t>via email. </a:t>
            </a:r>
          </a:p>
          <a:p>
            <a:pPr algn="just">
              <a:lnSpc>
                <a:spcPct val="90000"/>
              </a:lnSpc>
            </a:pPr>
            <a:r>
              <a:rPr lang="en-US" sz="1600" dirty="0"/>
              <a:t>CFOs and other agency personnel designated to complete such fiscal &amp; year-end reports, will be asked to complete these files via Wdesk. </a:t>
            </a:r>
          </a:p>
          <a:p>
            <a:pPr algn="just">
              <a:lnSpc>
                <a:spcPct val="90000"/>
              </a:lnSpc>
            </a:pPr>
            <a:r>
              <a:rPr lang="en-US" sz="1600" dirty="0"/>
              <a:t>To complete these files, you will receive an email (via Workiva) asking to review and certify a specific document: </a:t>
            </a:r>
          </a:p>
          <a:p>
            <a:pPr marL="574675" lvl="1" indent="-287338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1500" dirty="0"/>
              <a:t>Simply click the link in the email, which will bring you to the Wdesk login screen. </a:t>
            </a:r>
          </a:p>
          <a:p>
            <a:pPr marL="574675" lvl="1" indent="-287338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1500" dirty="0"/>
              <a:t>Click “Trouble signing in?” and enter your username (your email address). </a:t>
            </a:r>
          </a:p>
          <a:p>
            <a:pPr marL="574675" lvl="1" indent="-287338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1500" dirty="0"/>
              <a:t>This will send you an email to reset your password. </a:t>
            </a:r>
          </a:p>
          <a:p>
            <a:pPr marL="574675" lvl="1" indent="-287338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1500" dirty="0"/>
              <a:t>Please follow the link in order to successfully reset password, then login and complete reports/forms. 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340D1189-6881-F3DD-FE85-5981CBDC26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49" r="26249" b="-2"/>
          <a:stretch/>
        </p:blipFill>
        <p:spPr>
          <a:xfrm>
            <a:off x="6096000" y="1382823"/>
            <a:ext cx="3420140" cy="422129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FD5DE153-6AF5-F418-91D2-CBFA863B3D13}"/>
              </a:ext>
            </a:extLst>
          </p:cNvPr>
          <p:cNvSpPr txBox="1"/>
          <p:nvPr/>
        </p:nvSpPr>
        <p:spPr>
          <a:xfrm>
            <a:off x="677332" y="5835094"/>
            <a:ext cx="3482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Please email questions to: </a:t>
            </a:r>
            <a:r>
              <a:rPr lang="en-US" dirty="0">
                <a:hlinkClick r:id="rId3"/>
              </a:rPr>
              <a:t>Anthony.Venditelli@doa.ri.gov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Alexander.Herald@doa.ri.gov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79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203</TotalTime>
  <Words>412</Words>
  <Application>Microsoft Office PowerPoint</Application>
  <PresentationFormat>Widescreen</PresentationFormat>
  <Paragraphs>21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Facet</vt:lpstr>
      <vt:lpstr>Automation Process with Workiva</vt:lpstr>
      <vt:lpstr>What is Workiva?</vt:lpstr>
      <vt:lpstr>Certifications with Wdesk</vt:lpstr>
      <vt:lpstr>Intro to Certifications Video</vt:lpstr>
      <vt:lpstr>Why you need to know?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Automation Process with Workiva</dc:title>
  <dc:creator>Venditelli, Anthony (DOA)</dc:creator>
  <cp:lastModifiedBy>Venditelli, Anthony (DOA)</cp:lastModifiedBy>
  <cp:revision>18</cp:revision>
  <dcterms:created xsi:type="dcterms:W3CDTF">2023-03-21T13:31:59Z</dcterms:created>
  <dcterms:modified xsi:type="dcterms:W3CDTF">2023-03-30T14:19:40Z</dcterms:modified>
</cp:coreProperties>
</file>