
<file path=[Content_Types].xml><?xml version="1.0" encoding="utf-8"?>
<Types xmlns="http://schemas.openxmlformats.org/package/2006/content-types">
  <Default Extension="emf" ContentType="image/x-emf"/>
  <Default Extension="jpeg" ContentType="image/jpeg"/>
  <Default Extension="png" ContentType="image/png"/>
  <Default Extension="pptx" ContentType="application/vnd.openxmlformats-officedocument.presentationml.presentation"/>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4"/>
    <p:sldMasterId id="2147483716" r:id="rId5"/>
  </p:sldMasterIdLst>
  <p:notesMasterIdLst>
    <p:notesMasterId r:id="rId33"/>
  </p:notesMasterIdLst>
  <p:sldIdLst>
    <p:sldId id="256" r:id="rId6"/>
    <p:sldId id="2147375932" r:id="rId7"/>
    <p:sldId id="2147375980" r:id="rId8"/>
    <p:sldId id="2147375964" r:id="rId9"/>
    <p:sldId id="2147375552" r:id="rId10"/>
    <p:sldId id="2147375532" r:id="rId11"/>
    <p:sldId id="2147375963" r:id="rId12"/>
    <p:sldId id="2147375925" r:id="rId13"/>
    <p:sldId id="2147375929" r:id="rId14"/>
    <p:sldId id="2147375928" r:id="rId15"/>
    <p:sldId id="2147375575" r:id="rId16"/>
    <p:sldId id="2147375976" r:id="rId17"/>
    <p:sldId id="2147375972" r:id="rId18"/>
    <p:sldId id="2147375971" r:id="rId19"/>
    <p:sldId id="2147375969" r:id="rId20"/>
    <p:sldId id="2147375981" r:id="rId21"/>
    <p:sldId id="2147375967" r:id="rId22"/>
    <p:sldId id="2147375982" r:id="rId23"/>
    <p:sldId id="2147375983" r:id="rId24"/>
    <p:sldId id="2147375984" r:id="rId25"/>
    <p:sldId id="2147375985" r:id="rId26"/>
    <p:sldId id="2147375986" r:id="rId27"/>
    <p:sldId id="2147375987" r:id="rId28"/>
    <p:sldId id="2147375988" r:id="rId29"/>
    <p:sldId id="2147375989" r:id="rId30"/>
    <p:sldId id="2147375990" r:id="rId31"/>
    <p:sldId id="2147375991" r:id="rId32"/>
  </p:sldIdLst>
  <p:sldSz cx="12192000" cy="6858000"/>
  <p:notesSz cx="7315200" cy="96012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pies, W. Dean" initials="SWD" lastIdx="6" clrIdx="0">
    <p:extLst>
      <p:ext uri="{19B8F6BF-5375-455C-9EA6-DF929625EA0E}">
        <p15:presenceInfo xmlns:p15="http://schemas.microsoft.com/office/powerpoint/2012/main" userId="S::WDspies@alvarezandmarsal.com::a2e531cc-b765-4c50-ac41-4009aefe4b96" providerId="AD"/>
      </p:ext>
    </p:extLst>
  </p:cmAuthor>
  <p:cmAuthor id="2" name="Harlan, Daniel" initials="HD" lastIdx="20" clrIdx="1">
    <p:extLst>
      <p:ext uri="{19B8F6BF-5375-455C-9EA6-DF929625EA0E}">
        <p15:presenceInfo xmlns:p15="http://schemas.microsoft.com/office/powerpoint/2012/main" userId="S::DHarlan@alvarezandmarsal.com::fcfae8a5-980a-4379-97a4-23c7321d669f" providerId="AD"/>
      </p:ext>
    </p:extLst>
  </p:cmAuthor>
  <p:cmAuthor id="3" name="Jenkins, Jr., John" initials="JJJ" lastIdx="2" clrIdx="2">
    <p:extLst>
      <p:ext uri="{19B8F6BF-5375-455C-9EA6-DF929625EA0E}">
        <p15:presenceInfo xmlns:p15="http://schemas.microsoft.com/office/powerpoint/2012/main" userId="S::JJenkins@alvarezandmarsal.com::598e7094-0eb3-4c4f-808d-22af41e37352" providerId="AD"/>
      </p:ext>
    </p:extLst>
  </p:cmAuthor>
  <p:cmAuthor id="4" name="Harlan, Daniel (OMB - Contractor)" initials="HD(C" lastIdx="21" clrIdx="3">
    <p:extLst>
      <p:ext uri="{19B8F6BF-5375-455C-9EA6-DF929625EA0E}">
        <p15:presenceInfo xmlns:p15="http://schemas.microsoft.com/office/powerpoint/2012/main" userId="Harlan, Daniel (OMB - Contractor)" providerId="None"/>
      </p:ext>
    </p:extLst>
  </p:cmAuthor>
  <p:cmAuthor id="5" name="Connaughton, Reily (DOA)" initials="C(" lastIdx="6" clrIdx="4">
    <p:extLst>
      <p:ext uri="{19B8F6BF-5375-455C-9EA6-DF929625EA0E}">
        <p15:presenceInfo xmlns:p15="http://schemas.microsoft.com/office/powerpoint/2012/main" userId="S::reily.s.connaughton@doa.ri.gov::a06e7b39-9d1c-46e1-9dd0-0e3cd5a62f59" providerId="AD"/>
      </p:ext>
    </p:extLst>
  </p:cmAuthor>
  <p:cmAuthor id="6" name="Gomes, Derek (DOA)" initials="GD(" lastIdx="2" clrIdx="5">
    <p:extLst>
      <p:ext uri="{19B8F6BF-5375-455C-9EA6-DF929625EA0E}">
        <p15:presenceInfo xmlns:p15="http://schemas.microsoft.com/office/powerpoint/2012/main" userId="S::Derek.Gomes@doa.ri.gov::1f8b0f24-21c9-4ec0-8835-d0fa60020627" providerId="AD"/>
      </p:ext>
    </p:extLst>
  </p:cmAuthor>
  <p:cmAuthor id="7" name="Daniels, Brian (OMB)" initials="D(" lastIdx="14" clrIdx="6">
    <p:extLst>
      <p:ext uri="{19B8F6BF-5375-455C-9EA6-DF929625EA0E}">
        <p15:presenceInfo xmlns:p15="http://schemas.microsoft.com/office/powerpoint/2012/main" userId="S::brian.daniels@omb.ri.gov::d1f796f1-2af4-47c1-b741-bd0eddebce72" providerId="AD"/>
      </p:ext>
    </p:extLst>
  </p:cmAuthor>
  <p:cmAuthor id="8" name="Vince, David (OMB - Contractor)" initials="VC" lastIdx="1" clrIdx="7">
    <p:extLst>
      <p:ext uri="{19B8F6BF-5375-455C-9EA6-DF929625EA0E}">
        <p15:presenceInfo xmlns:p15="http://schemas.microsoft.com/office/powerpoint/2012/main" userId="S::david.vince.ctr@omb.ri.gov::9fac3ddf-5544-4be9-8ee6-3db75dd68387" providerId="AD"/>
      </p:ext>
    </p:extLst>
  </p:cmAuthor>
  <p:cmAuthor id="9" name="Pascale, Dorothy (DOA)" initials="P(" lastIdx="4" clrIdx="8">
    <p:extLst>
      <p:ext uri="{19B8F6BF-5375-455C-9EA6-DF929625EA0E}">
        <p15:presenceInfo xmlns:p15="http://schemas.microsoft.com/office/powerpoint/2012/main" userId="S::dorothy.z.pascale@doa.ri.gov::aa9282ed-97ca-4764-be56-7fb4493c74ba" providerId="AD"/>
      </p:ext>
    </p:extLst>
  </p:cmAuthor>
  <p:cmAuthor id="10" name="Farrell, Christopher (GOV)" initials="FC(" lastIdx="1" clrIdx="9">
    <p:extLst>
      <p:ext uri="{19B8F6BF-5375-455C-9EA6-DF929625EA0E}">
        <p15:presenceInfo xmlns:p15="http://schemas.microsoft.com/office/powerpoint/2012/main" userId="S::Christopher.Farrell@governor.ri.gov::18183d0b-093f-485d-bce7-d1cdd8a3e4a7" providerId="AD"/>
      </p:ext>
    </p:extLst>
  </p:cmAuthor>
  <p:cmAuthor id="11" name="Pirraglia, Kate (GOV)" initials="P(" lastIdx="1" clrIdx="10">
    <p:extLst>
      <p:ext uri="{19B8F6BF-5375-455C-9EA6-DF929625EA0E}">
        <p15:presenceInfo xmlns:p15="http://schemas.microsoft.com/office/powerpoint/2012/main" userId="S::kate.pirraglia@governor.ri.gov::184c5e95-d0be-4516-9675-69cd884da407" providerId="AD"/>
      </p:ext>
    </p:extLst>
  </p:cmAuthor>
  <p:cmAuthor id="12" name="Gronwall, Jesse" initials="GJ" lastIdx="1" clrIdx="11">
    <p:extLst>
      <p:ext uri="{19B8F6BF-5375-455C-9EA6-DF929625EA0E}">
        <p15:presenceInfo xmlns:p15="http://schemas.microsoft.com/office/powerpoint/2012/main" userId="S::jgronwall@alvarezandmarsal.com::57710dc4-c1aa-4932-87d9-e955fe9f0045" providerId="AD"/>
      </p:ext>
    </p:extLst>
  </p:cmAuthor>
  <p:cmAuthor id="13" name="Harlan, Daniel (OMB - Contractor)" initials="HC" lastIdx="9" clrIdx="12">
    <p:extLst>
      <p:ext uri="{19B8F6BF-5375-455C-9EA6-DF929625EA0E}">
        <p15:presenceInfo xmlns:p15="http://schemas.microsoft.com/office/powerpoint/2012/main" userId="S::daniel.harlan.ctr@omb.ri.gov::e4f24a4a-4887-42aa-8efa-4bf16cf3026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FCF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811CC6-1979-42A7-8347-D75739E7771F}" v="60" dt="2022-04-27T14:40:22.9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4660"/>
  </p:normalViewPr>
  <p:slideViewPr>
    <p:cSldViewPr snapToGrid="0">
      <p:cViewPr varScale="1">
        <p:scale>
          <a:sx n="108" d="100"/>
          <a:sy n="108" d="100"/>
        </p:scale>
        <p:origin x="60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tags" Target="tags/tag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rald, Alexander (DOA)" userId="6d7ba70e-e8b3-4034-a8d0-a9805b2d2660" providerId="ADAL" clId="{CD811CC6-1979-42A7-8347-D75739E7771F}"/>
    <pc:docChg chg="undo redo custSel addSld delSld modSld sldOrd">
      <pc:chgData name="Herald, Alexander (DOA)" userId="6d7ba70e-e8b3-4034-a8d0-a9805b2d2660" providerId="ADAL" clId="{CD811CC6-1979-42A7-8347-D75739E7771F}" dt="2022-04-29T14:58:40.881" v="3167"/>
      <pc:docMkLst>
        <pc:docMk/>
      </pc:docMkLst>
      <pc:sldChg chg="modSp mod">
        <pc:chgData name="Herald, Alexander (DOA)" userId="6d7ba70e-e8b3-4034-a8d0-a9805b2d2660" providerId="ADAL" clId="{CD811CC6-1979-42A7-8347-D75739E7771F}" dt="2022-04-26T18:28:34.674" v="224" actId="20577"/>
        <pc:sldMkLst>
          <pc:docMk/>
          <pc:sldMk cId="1978632303" sldId="256"/>
        </pc:sldMkLst>
        <pc:spChg chg="mod">
          <ac:chgData name="Herald, Alexander (DOA)" userId="6d7ba70e-e8b3-4034-a8d0-a9805b2d2660" providerId="ADAL" clId="{CD811CC6-1979-42A7-8347-D75739E7771F}" dt="2022-04-26T18:18:59.805" v="40" actId="20577"/>
          <ac:spMkLst>
            <pc:docMk/>
            <pc:sldMk cId="1978632303" sldId="256"/>
            <ac:spMk id="37" creationId="{42CA2FBD-28A8-4912-8B49-F24E8269F803}"/>
          </ac:spMkLst>
        </pc:spChg>
        <pc:spChg chg="mod">
          <ac:chgData name="Herald, Alexander (DOA)" userId="6d7ba70e-e8b3-4034-a8d0-a9805b2d2660" providerId="ADAL" clId="{CD811CC6-1979-42A7-8347-D75739E7771F}" dt="2022-04-26T18:28:34.674" v="224" actId="20577"/>
          <ac:spMkLst>
            <pc:docMk/>
            <pc:sldMk cId="1978632303" sldId="256"/>
            <ac:spMk id="38" creationId="{2158BC1A-8078-416E-A497-3DB6BD6592AC}"/>
          </ac:spMkLst>
        </pc:spChg>
      </pc:sldChg>
      <pc:sldChg chg="del">
        <pc:chgData name="Herald, Alexander (DOA)" userId="6d7ba70e-e8b3-4034-a8d0-a9805b2d2660" providerId="ADAL" clId="{CD811CC6-1979-42A7-8347-D75739E7771F}" dt="2022-04-26T20:37:09.619" v="2182" actId="2696"/>
        <pc:sldMkLst>
          <pc:docMk/>
          <pc:sldMk cId="3106938218" sldId="2147375437"/>
        </pc:sldMkLst>
      </pc:sldChg>
      <pc:sldChg chg="addSp delSp modSp mod">
        <pc:chgData name="Herald, Alexander (DOA)" userId="6d7ba70e-e8b3-4034-a8d0-a9805b2d2660" providerId="ADAL" clId="{CD811CC6-1979-42A7-8347-D75739E7771F}" dt="2022-04-26T19:49:14.425" v="1443" actId="20577"/>
        <pc:sldMkLst>
          <pc:docMk/>
          <pc:sldMk cId="1341569948" sldId="2147375532"/>
        </pc:sldMkLst>
        <pc:spChg chg="mod">
          <ac:chgData name="Herald, Alexander (DOA)" userId="6d7ba70e-e8b3-4034-a8d0-a9805b2d2660" providerId="ADAL" clId="{CD811CC6-1979-42A7-8347-D75739E7771F}" dt="2022-04-26T19:25:13.843" v="1179"/>
          <ac:spMkLst>
            <pc:docMk/>
            <pc:sldMk cId="1341569948" sldId="2147375532"/>
            <ac:spMk id="2" creationId="{2C1667E5-E654-466F-AF93-22D1343F6CFA}"/>
          </ac:spMkLst>
        </pc:spChg>
        <pc:spChg chg="mod">
          <ac:chgData name="Herald, Alexander (DOA)" userId="6d7ba70e-e8b3-4034-a8d0-a9805b2d2660" providerId="ADAL" clId="{CD811CC6-1979-42A7-8347-D75739E7771F}" dt="2022-04-26T19:49:14.425" v="1443" actId="20577"/>
          <ac:spMkLst>
            <pc:docMk/>
            <pc:sldMk cId="1341569948" sldId="2147375532"/>
            <ac:spMk id="7" creationId="{672D2814-933A-4008-B8F9-8BB1B2ABEC14}"/>
          </ac:spMkLst>
        </pc:spChg>
        <pc:spChg chg="del">
          <ac:chgData name="Herald, Alexander (DOA)" userId="6d7ba70e-e8b3-4034-a8d0-a9805b2d2660" providerId="ADAL" clId="{CD811CC6-1979-42A7-8347-D75739E7771F}" dt="2022-04-26T19:24:19.097" v="1150" actId="478"/>
          <ac:spMkLst>
            <pc:docMk/>
            <pc:sldMk cId="1341569948" sldId="2147375532"/>
            <ac:spMk id="9" creationId="{3206E897-2C7E-4A04-98FB-177AFDE272B6}"/>
          </ac:spMkLst>
        </pc:spChg>
        <pc:spChg chg="add mod">
          <ac:chgData name="Herald, Alexander (DOA)" userId="6d7ba70e-e8b3-4034-a8d0-a9805b2d2660" providerId="ADAL" clId="{CD811CC6-1979-42A7-8347-D75739E7771F}" dt="2022-04-26T19:31:44.261" v="1240" actId="255"/>
          <ac:spMkLst>
            <pc:docMk/>
            <pc:sldMk cId="1341569948" sldId="2147375532"/>
            <ac:spMk id="10" creationId="{01A70E0E-BC12-4EC8-BD43-0BCCA67726FC}"/>
          </ac:spMkLst>
        </pc:spChg>
        <pc:spChg chg="add mod">
          <ac:chgData name="Herald, Alexander (DOA)" userId="6d7ba70e-e8b3-4034-a8d0-a9805b2d2660" providerId="ADAL" clId="{CD811CC6-1979-42A7-8347-D75739E7771F}" dt="2022-04-26T19:31:43.767" v="1239" actId="255"/>
          <ac:spMkLst>
            <pc:docMk/>
            <pc:sldMk cId="1341569948" sldId="2147375532"/>
            <ac:spMk id="11" creationId="{124FCF99-6A63-4B80-9CE3-205850697297}"/>
          </ac:spMkLst>
        </pc:spChg>
        <pc:graphicFrameChg chg="del">
          <ac:chgData name="Herald, Alexander (DOA)" userId="6d7ba70e-e8b3-4034-a8d0-a9805b2d2660" providerId="ADAL" clId="{CD811CC6-1979-42A7-8347-D75739E7771F}" dt="2022-04-26T19:24:17.873" v="1149" actId="478"/>
          <ac:graphicFrameMkLst>
            <pc:docMk/>
            <pc:sldMk cId="1341569948" sldId="2147375532"/>
            <ac:graphicFrameMk id="8" creationId="{7A2103EF-2425-4CCB-AFCC-74D9A128C66C}"/>
          </ac:graphicFrameMkLst>
        </pc:graphicFrameChg>
      </pc:sldChg>
      <pc:sldChg chg="addSp delSp modSp mod">
        <pc:chgData name="Herald, Alexander (DOA)" userId="6d7ba70e-e8b3-4034-a8d0-a9805b2d2660" providerId="ADAL" clId="{CD811CC6-1979-42A7-8347-D75739E7771F}" dt="2022-04-26T19:49:21.913" v="1444" actId="20577"/>
        <pc:sldMkLst>
          <pc:docMk/>
          <pc:sldMk cId="1853433438" sldId="2147375552"/>
        </pc:sldMkLst>
        <pc:spChg chg="mod">
          <ac:chgData name="Herald, Alexander (DOA)" userId="6d7ba70e-e8b3-4034-a8d0-a9805b2d2660" providerId="ADAL" clId="{CD811CC6-1979-42A7-8347-D75739E7771F}" dt="2022-04-26T19:16:41.425" v="785" actId="255"/>
          <ac:spMkLst>
            <pc:docMk/>
            <pc:sldMk cId="1853433438" sldId="2147375552"/>
            <ac:spMk id="2" creationId="{C5F0A699-8030-4F0E-8868-D26390EE6794}"/>
          </ac:spMkLst>
        </pc:spChg>
        <pc:spChg chg="mod">
          <ac:chgData name="Herald, Alexander (DOA)" userId="6d7ba70e-e8b3-4034-a8d0-a9805b2d2660" providerId="ADAL" clId="{CD811CC6-1979-42A7-8347-D75739E7771F}" dt="2022-04-26T19:12:53.408" v="585" actId="6549"/>
          <ac:spMkLst>
            <pc:docMk/>
            <pc:sldMk cId="1853433438" sldId="2147375552"/>
            <ac:spMk id="5" creationId="{E9AAF8B0-2CD4-4AAE-8F01-4B5384395EF6}"/>
          </ac:spMkLst>
        </pc:spChg>
        <pc:spChg chg="del">
          <ac:chgData name="Herald, Alexander (DOA)" userId="6d7ba70e-e8b3-4034-a8d0-a9805b2d2660" providerId="ADAL" clId="{CD811CC6-1979-42A7-8347-D75739E7771F}" dt="2022-04-26T19:12:57.198" v="587" actId="478"/>
          <ac:spMkLst>
            <pc:docMk/>
            <pc:sldMk cId="1853433438" sldId="2147375552"/>
            <ac:spMk id="10" creationId="{6E2F8736-E06B-4718-923D-642E9783CCA5}"/>
          </ac:spMkLst>
        </pc:spChg>
        <pc:spChg chg="add mod">
          <ac:chgData name="Herald, Alexander (DOA)" userId="6d7ba70e-e8b3-4034-a8d0-a9805b2d2660" providerId="ADAL" clId="{CD811CC6-1979-42A7-8347-D75739E7771F}" dt="2022-04-26T19:21:29.021" v="1145" actId="255"/>
          <ac:spMkLst>
            <pc:docMk/>
            <pc:sldMk cId="1853433438" sldId="2147375552"/>
            <ac:spMk id="11" creationId="{B5B27DC3-43CE-47EF-BACB-294422978A41}"/>
          </ac:spMkLst>
        </pc:spChg>
        <pc:spChg chg="mod">
          <ac:chgData name="Herald, Alexander (DOA)" userId="6d7ba70e-e8b3-4034-a8d0-a9805b2d2660" providerId="ADAL" clId="{CD811CC6-1979-42A7-8347-D75739E7771F}" dt="2022-04-26T19:49:21.913" v="1444" actId="20577"/>
          <ac:spMkLst>
            <pc:docMk/>
            <pc:sldMk cId="1853433438" sldId="2147375552"/>
            <ac:spMk id="13" creationId="{F84701A9-7077-4EC7-B9C1-EC8A32C83529}"/>
          </ac:spMkLst>
        </pc:spChg>
        <pc:spChg chg="add mod">
          <ac:chgData name="Herald, Alexander (DOA)" userId="6d7ba70e-e8b3-4034-a8d0-a9805b2d2660" providerId="ADAL" clId="{CD811CC6-1979-42A7-8347-D75739E7771F}" dt="2022-04-26T19:21:42.269" v="1148" actId="115"/>
          <ac:spMkLst>
            <pc:docMk/>
            <pc:sldMk cId="1853433438" sldId="2147375552"/>
            <ac:spMk id="14" creationId="{67F906B7-D13F-45CC-9D4E-35F0A3A1FF5C}"/>
          </ac:spMkLst>
        </pc:spChg>
        <pc:spChg chg="del">
          <ac:chgData name="Herald, Alexander (DOA)" userId="6d7ba70e-e8b3-4034-a8d0-a9805b2d2660" providerId="ADAL" clId="{CD811CC6-1979-42A7-8347-D75739E7771F}" dt="2022-04-26T19:13:01.695" v="588" actId="478"/>
          <ac:spMkLst>
            <pc:docMk/>
            <pc:sldMk cId="1853433438" sldId="2147375552"/>
            <ac:spMk id="26" creationId="{FC7AD398-8F1B-45B3-8CE3-DC6F8DECA0C0}"/>
          </ac:spMkLst>
        </pc:spChg>
        <pc:grpChg chg="del">
          <ac:chgData name="Herald, Alexander (DOA)" userId="6d7ba70e-e8b3-4034-a8d0-a9805b2d2660" providerId="ADAL" clId="{CD811CC6-1979-42A7-8347-D75739E7771F}" dt="2022-04-26T19:12:54.878" v="586" actId="478"/>
          <ac:grpSpMkLst>
            <pc:docMk/>
            <pc:sldMk cId="1853433438" sldId="2147375552"/>
            <ac:grpSpMk id="16" creationId="{3F7887FA-E62B-489B-A860-4BA66FE8289E}"/>
          </ac:grpSpMkLst>
        </pc:grpChg>
        <pc:picChg chg="del">
          <ac:chgData name="Herald, Alexander (DOA)" userId="6d7ba70e-e8b3-4034-a8d0-a9805b2d2660" providerId="ADAL" clId="{CD811CC6-1979-42A7-8347-D75739E7771F}" dt="2022-04-26T19:12:51.071" v="584" actId="478"/>
          <ac:picMkLst>
            <pc:docMk/>
            <pc:sldMk cId="1853433438" sldId="2147375552"/>
            <ac:picMk id="9" creationId="{0BA3D725-89A2-484D-AA23-76BCC2079F45}"/>
          </ac:picMkLst>
        </pc:picChg>
        <pc:picChg chg="add mod">
          <ac:chgData name="Herald, Alexander (DOA)" userId="6d7ba70e-e8b3-4034-a8d0-a9805b2d2660" providerId="ADAL" clId="{CD811CC6-1979-42A7-8347-D75739E7771F}" dt="2022-04-26T19:21:33.792" v="1146" actId="1076"/>
          <ac:picMkLst>
            <pc:docMk/>
            <pc:sldMk cId="1853433438" sldId="2147375552"/>
            <ac:picMk id="12" creationId="{A8C514FC-8A28-4EDF-BF4E-409B110D8D4A}"/>
          </ac:picMkLst>
        </pc:picChg>
      </pc:sldChg>
      <pc:sldChg chg="addSp delSp modSp mod">
        <pc:chgData name="Herald, Alexander (DOA)" userId="6d7ba70e-e8b3-4034-a8d0-a9805b2d2660" providerId="ADAL" clId="{CD811CC6-1979-42A7-8347-D75739E7771F}" dt="2022-04-26T20:01:34.734" v="1732" actId="1076"/>
        <pc:sldMkLst>
          <pc:docMk/>
          <pc:sldMk cId="4077215795" sldId="2147375575"/>
        </pc:sldMkLst>
        <pc:spChg chg="mod">
          <ac:chgData name="Herald, Alexander (DOA)" userId="6d7ba70e-e8b3-4034-a8d0-a9805b2d2660" providerId="ADAL" clId="{CD811CC6-1979-42A7-8347-D75739E7771F}" dt="2022-04-26T19:59:06.067" v="1687" actId="20577"/>
          <ac:spMkLst>
            <pc:docMk/>
            <pc:sldMk cId="4077215795" sldId="2147375575"/>
            <ac:spMk id="2" creationId="{1B156D56-D6D5-4014-8C37-797E2AAC0A80}"/>
          </ac:spMkLst>
        </pc:spChg>
        <pc:spChg chg="add del mod">
          <ac:chgData name="Herald, Alexander (DOA)" userId="6d7ba70e-e8b3-4034-a8d0-a9805b2d2660" providerId="ADAL" clId="{CD811CC6-1979-42A7-8347-D75739E7771F}" dt="2022-04-26T19:59:16.082" v="1689" actId="478"/>
          <ac:spMkLst>
            <pc:docMk/>
            <pc:sldMk cId="4077215795" sldId="2147375575"/>
            <ac:spMk id="4" creationId="{2700E3AE-AAF4-4B30-B131-10EE7F83E334}"/>
          </ac:spMkLst>
        </pc:spChg>
        <pc:spChg chg="del">
          <ac:chgData name="Herald, Alexander (DOA)" userId="6d7ba70e-e8b3-4034-a8d0-a9805b2d2660" providerId="ADAL" clId="{CD811CC6-1979-42A7-8347-D75739E7771F}" dt="2022-04-26T19:59:14.308" v="1688" actId="478"/>
          <ac:spMkLst>
            <pc:docMk/>
            <pc:sldMk cId="4077215795" sldId="2147375575"/>
            <ac:spMk id="6" creationId="{36C6D57B-35DC-4549-AACF-4C39A518539C}"/>
          </ac:spMkLst>
        </pc:spChg>
        <pc:spChg chg="mod">
          <ac:chgData name="Herald, Alexander (DOA)" userId="6d7ba70e-e8b3-4034-a8d0-a9805b2d2660" providerId="ADAL" clId="{CD811CC6-1979-42A7-8347-D75739E7771F}" dt="2022-04-26T20:00:09.858" v="1726" actId="20577"/>
          <ac:spMkLst>
            <pc:docMk/>
            <pc:sldMk cId="4077215795" sldId="2147375575"/>
            <ac:spMk id="8" creationId="{4E139E62-CB15-42AA-B738-46FA864AD8E2}"/>
          </ac:spMkLst>
        </pc:spChg>
        <pc:spChg chg="del mod">
          <ac:chgData name="Herald, Alexander (DOA)" userId="6d7ba70e-e8b3-4034-a8d0-a9805b2d2660" providerId="ADAL" clId="{CD811CC6-1979-42A7-8347-D75739E7771F}" dt="2022-04-26T19:59:21.667" v="1691" actId="478"/>
          <ac:spMkLst>
            <pc:docMk/>
            <pc:sldMk cId="4077215795" sldId="2147375575"/>
            <ac:spMk id="9" creationId="{F2ABDDC0-0BED-4A47-8E31-F89CF7435C2D}"/>
          </ac:spMkLst>
        </pc:spChg>
        <pc:spChg chg="add mod">
          <ac:chgData name="Herald, Alexander (DOA)" userId="6d7ba70e-e8b3-4034-a8d0-a9805b2d2660" providerId="ADAL" clId="{CD811CC6-1979-42A7-8347-D75739E7771F}" dt="2022-04-26T19:59:38.952" v="1696" actId="1076"/>
          <ac:spMkLst>
            <pc:docMk/>
            <pc:sldMk cId="4077215795" sldId="2147375575"/>
            <ac:spMk id="10" creationId="{5880C955-11EC-4684-873B-4A468AD07C23}"/>
          </ac:spMkLst>
        </pc:spChg>
        <pc:picChg chg="add del mod">
          <ac:chgData name="Herald, Alexander (DOA)" userId="6d7ba70e-e8b3-4034-a8d0-a9805b2d2660" providerId="ADAL" clId="{CD811CC6-1979-42A7-8347-D75739E7771F}" dt="2022-04-26T20:00:48.994" v="1727" actId="478"/>
          <ac:picMkLst>
            <pc:docMk/>
            <pc:sldMk cId="4077215795" sldId="2147375575"/>
            <ac:picMk id="11" creationId="{62A6ED41-D5AE-418E-A7C2-EC748170D9D3}"/>
          </ac:picMkLst>
        </pc:picChg>
        <pc:picChg chg="add mod">
          <ac:chgData name="Herald, Alexander (DOA)" userId="6d7ba70e-e8b3-4034-a8d0-a9805b2d2660" providerId="ADAL" clId="{CD811CC6-1979-42A7-8347-D75739E7771F}" dt="2022-04-26T20:01:34.734" v="1732" actId="1076"/>
          <ac:picMkLst>
            <pc:docMk/>
            <pc:sldMk cId="4077215795" sldId="2147375575"/>
            <ac:picMk id="12" creationId="{94666A49-187F-4177-938E-BA90F1DB4B53}"/>
          </ac:picMkLst>
        </pc:picChg>
      </pc:sldChg>
      <pc:sldChg chg="addSp delSp modSp mod">
        <pc:chgData name="Herald, Alexander (DOA)" userId="6d7ba70e-e8b3-4034-a8d0-a9805b2d2660" providerId="ADAL" clId="{CD811CC6-1979-42A7-8347-D75739E7771F}" dt="2022-04-26T19:51:28.387" v="1488" actId="1076"/>
        <pc:sldMkLst>
          <pc:docMk/>
          <pc:sldMk cId="2385099308" sldId="2147375925"/>
        </pc:sldMkLst>
        <pc:spChg chg="mod">
          <ac:chgData name="Herald, Alexander (DOA)" userId="6d7ba70e-e8b3-4034-a8d0-a9805b2d2660" providerId="ADAL" clId="{CD811CC6-1979-42A7-8347-D75739E7771F}" dt="2022-04-26T19:48:15.122" v="1399" actId="20577"/>
          <ac:spMkLst>
            <pc:docMk/>
            <pc:sldMk cId="2385099308" sldId="2147375925"/>
            <ac:spMk id="2" creationId="{7E1E07BE-5FFA-499E-BB2A-C62CFA6A05BD}"/>
          </ac:spMkLst>
        </pc:spChg>
        <pc:spChg chg="del">
          <ac:chgData name="Herald, Alexander (DOA)" userId="6d7ba70e-e8b3-4034-a8d0-a9805b2d2660" providerId="ADAL" clId="{CD811CC6-1979-42A7-8347-D75739E7771F}" dt="2022-04-26T19:50:07.594" v="1477" actId="478"/>
          <ac:spMkLst>
            <pc:docMk/>
            <pc:sldMk cId="2385099308" sldId="2147375925"/>
            <ac:spMk id="4" creationId="{E7BF7441-90B2-4DA7-91BF-824DA203441C}"/>
          </ac:spMkLst>
        </pc:spChg>
        <pc:spChg chg="del mod">
          <ac:chgData name="Herald, Alexander (DOA)" userId="6d7ba70e-e8b3-4034-a8d0-a9805b2d2660" providerId="ADAL" clId="{CD811CC6-1979-42A7-8347-D75739E7771F}" dt="2022-04-26T19:48:48.778" v="1403" actId="478"/>
          <ac:spMkLst>
            <pc:docMk/>
            <pc:sldMk cId="2385099308" sldId="2147375925"/>
            <ac:spMk id="5" creationId="{551C9C79-681E-4DC3-9357-CE3680529FA6}"/>
          </ac:spMkLst>
        </pc:spChg>
        <pc:spChg chg="mod">
          <ac:chgData name="Herald, Alexander (DOA)" userId="6d7ba70e-e8b3-4034-a8d0-a9805b2d2660" providerId="ADAL" clId="{CD811CC6-1979-42A7-8347-D75739E7771F}" dt="2022-04-26T19:49:49.270" v="1474" actId="6549"/>
          <ac:spMkLst>
            <pc:docMk/>
            <pc:sldMk cId="2385099308" sldId="2147375925"/>
            <ac:spMk id="7" creationId="{A11E1AAE-58BC-413A-BEE1-F2CCD7D295B2}"/>
          </ac:spMkLst>
        </pc:spChg>
        <pc:spChg chg="del">
          <ac:chgData name="Herald, Alexander (DOA)" userId="6d7ba70e-e8b3-4034-a8d0-a9805b2d2660" providerId="ADAL" clId="{CD811CC6-1979-42A7-8347-D75739E7771F}" dt="2022-04-26T19:48:50.044" v="1404" actId="478"/>
          <ac:spMkLst>
            <pc:docMk/>
            <pc:sldMk cId="2385099308" sldId="2147375925"/>
            <ac:spMk id="9" creationId="{FBCA9470-6E7C-401C-BE43-42AAADDFEE06}"/>
          </ac:spMkLst>
        </pc:spChg>
        <pc:spChg chg="add mod">
          <ac:chgData name="Herald, Alexander (DOA)" userId="6d7ba70e-e8b3-4034-a8d0-a9805b2d2660" providerId="ADAL" clId="{CD811CC6-1979-42A7-8347-D75739E7771F}" dt="2022-04-26T19:51:13.491" v="1486" actId="115"/>
          <ac:spMkLst>
            <pc:docMk/>
            <pc:sldMk cId="2385099308" sldId="2147375925"/>
            <ac:spMk id="10" creationId="{61E8FDEA-AB67-4C18-A8DB-70C443E17A6B}"/>
          </ac:spMkLst>
        </pc:spChg>
        <pc:spChg chg="add del mod">
          <ac:chgData name="Herald, Alexander (DOA)" userId="6d7ba70e-e8b3-4034-a8d0-a9805b2d2660" providerId="ADAL" clId="{CD811CC6-1979-42A7-8347-D75739E7771F}" dt="2022-04-26T19:50:09.658" v="1478" actId="478"/>
          <ac:spMkLst>
            <pc:docMk/>
            <pc:sldMk cId="2385099308" sldId="2147375925"/>
            <ac:spMk id="11" creationId="{08369207-9E21-4D44-A4C5-66EDF14BC693}"/>
          </ac:spMkLst>
        </pc:spChg>
        <pc:graphicFrameChg chg="del modGraphic">
          <ac:chgData name="Herald, Alexander (DOA)" userId="6d7ba70e-e8b3-4034-a8d0-a9805b2d2660" providerId="ADAL" clId="{CD811CC6-1979-42A7-8347-D75739E7771F}" dt="2022-04-26T19:48:45.745" v="1401" actId="478"/>
          <ac:graphicFrameMkLst>
            <pc:docMk/>
            <pc:sldMk cId="2385099308" sldId="2147375925"/>
            <ac:graphicFrameMk id="8" creationId="{473775B6-598C-4A41-9B9F-6A83233CF486}"/>
          </ac:graphicFrameMkLst>
        </pc:graphicFrameChg>
        <pc:picChg chg="add mod">
          <ac:chgData name="Herald, Alexander (DOA)" userId="6d7ba70e-e8b3-4034-a8d0-a9805b2d2660" providerId="ADAL" clId="{CD811CC6-1979-42A7-8347-D75739E7771F}" dt="2022-04-26T19:51:28.387" v="1488" actId="1076"/>
          <ac:picMkLst>
            <pc:docMk/>
            <pc:sldMk cId="2385099308" sldId="2147375925"/>
            <ac:picMk id="12" creationId="{EE4D02DF-F405-4E86-BA13-8A2FED7A441F}"/>
          </ac:picMkLst>
        </pc:picChg>
      </pc:sldChg>
      <pc:sldChg chg="addSp delSp modSp mod delCm">
        <pc:chgData name="Herald, Alexander (DOA)" userId="6d7ba70e-e8b3-4034-a8d0-a9805b2d2660" providerId="ADAL" clId="{CD811CC6-1979-42A7-8347-D75739E7771F}" dt="2022-04-26T19:58:30.720" v="1626" actId="14100"/>
        <pc:sldMkLst>
          <pc:docMk/>
          <pc:sldMk cId="3899613594" sldId="2147375928"/>
        </pc:sldMkLst>
        <pc:spChg chg="mod">
          <ac:chgData name="Herald, Alexander (DOA)" userId="6d7ba70e-e8b3-4034-a8d0-a9805b2d2660" providerId="ADAL" clId="{CD811CC6-1979-42A7-8347-D75739E7771F}" dt="2022-04-26T19:57:20.595" v="1588" actId="20577"/>
          <ac:spMkLst>
            <pc:docMk/>
            <pc:sldMk cId="3899613594" sldId="2147375928"/>
            <ac:spMk id="2" creationId="{2C1667E5-E654-466F-AF93-22D1343F6CFA}"/>
          </ac:spMkLst>
        </pc:spChg>
        <pc:spChg chg="add del mod">
          <ac:chgData name="Herald, Alexander (DOA)" userId="6d7ba70e-e8b3-4034-a8d0-a9805b2d2660" providerId="ADAL" clId="{CD811CC6-1979-42A7-8347-D75739E7771F}" dt="2022-04-26T19:57:28.648" v="1590" actId="478"/>
          <ac:spMkLst>
            <pc:docMk/>
            <pc:sldMk cId="3899613594" sldId="2147375928"/>
            <ac:spMk id="5" creationId="{E5709BB5-078F-4DF6-98D0-03FBC5CDE454}"/>
          </ac:spMkLst>
        </pc:spChg>
        <pc:spChg chg="del">
          <ac:chgData name="Herald, Alexander (DOA)" userId="6d7ba70e-e8b3-4034-a8d0-a9805b2d2660" providerId="ADAL" clId="{CD811CC6-1979-42A7-8347-D75739E7771F}" dt="2022-04-26T19:57:26.202" v="1589" actId="478"/>
          <ac:spMkLst>
            <pc:docMk/>
            <pc:sldMk cId="3899613594" sldId="2147375928"/>
            <ac:spMk id="6" creationId="{F3D4FF6E-98C0-4114-AF5C-F343371143F3}"/>
          </ac:spMkLst>
        </pc:spChg>
        <pc:spChg chg="del">
          <ac:chgData name="Herald, Alexander (DOA)" userId="6d7ba70e-e8b3-4034-a8d0-a9805b2d2660" providerId="ADAL" clId="{CD811CC6-1979-42A7-8347-D75739E7771F}" dt="2022-04-26T19:57:26.202" v="1589" actId="478"/>
          <ac:spMkLst>
            <pc:docMk/>
            <pc:sldMk cId="3899613594" sldId="2147375928"/>
            <ac:spMk id="8" creationId="{C717F0AC-ADF4-4262-BB79-D47BE5F6A639}"/>
          </ac:spMkLst>
        </pc:spChg>
        <pc:spChg chg="del">
          <ac:chgData name="Herald, Alexander (DOA)" userId="6d7ba70e-e8b3-4034-a8d0-a9805b2d2660" providerId="ADAL" clId="{CD811CC6-1979-42A7-8347-D75739E7771F}" dt="2022-04-26T19:57:26.202" v="1589" actId="478"/>
          <ac:spMkLst>
            <pc:docMk/>
            <pc:sldMk cId="3899613594" sldId="2147375928"/>
            <ac:spMk id="9" creationId="{481AAF73-2D46-474C-BC36-747B3A0F1E39}"/>
          </ac:spMkLst>
        </pc:spChg>
        <pc:spChg chg="del">
          <ac:chgData name="Herald, Alexander (DOA)" userId="6d7ba70e-e8b3-4034-a8d0-a9805b2d2660" providerId="ADAL" clId="{CD811CC6-1979-42A7-8347-D75739E7771F}" dt="2022-04-26T19:57:26.202" v="1589" actId="478"/>
          <ac:spMkLst>
            <pc:docMk/>
            <pc:sldMk cId="3899613594" sldId="2147375928"/>
            <ac:spMk id="10" creationId="{F9CAFDC8-769E-49D1-B06D-C4CCB6A6705D}"/>
          </ac:spMkLst>
        </pc:spChg>
        <pc:spChg chg="add del mod">
          <ac:chgData name="Herald, Alexander (DOA)" userId="6d7ba70e-e8b3-4034-a8d0-a9805b2d2660" providerId="ADAL" clId="{CD811CC6-1979-42A7-8347-D75739E7771F}" dt="2022-04-26T19:57:30.035" v="1591" actId="478"/>
          <ac:spMkLst>
            <pc:docMk/>
            <pc:sldMk cId="3899613594" sldId="2147375928"/>
            <ac:spMk id="11" creationId="{958F1466-7170-4040-8944-3AA6BB87D4AB}"/>
          </ac:spMkLst>
        </pc:spChg>
        <pc:spChg chg="mod">
          <ac:chgData name="Herald, Alexander (DOA)" userId="6d7ba70e-e8b3-4034-a8d0-a9805b2d2660" providerId="ADAL" clId="{CD811CC6-1979-42A7-8347-D75739E7771F}" dt="2022-04-26T19:57:45.396" v="1618" actId="20577"/>
          <ac:spMkLst>
            <pc:docMk/>
            <pc:sldMk cId="3899613594" sldId="2147375928"/>
            <ac:spMk id="12" creationId="{BE65ECA4-E66D-4948-9783-8ECA0E1D1BFA}"/>
          </ac:spMkLst>
        </pc:spChg>
        <pc:spChg chg="add del">
          <ac:chgData name="Herald, Alexander (DOA)" userId="6d7ba70e-e8b3-4034-a8d0-a9805b2d2660" providerId="ADAL" clId="{CD811CC6-1979-42A7-8347-D75739E7771F}" dt="2022-04-26T19:57:58.649" v="1620" actId="22"/>
          <ac:spMkLst>
            <pc:docMk/>
            <pc:sldMk cId="3899613594" sldId="2147375928"/>
            <ac:spMk id="14" creationId="{740147C9-DE19-4F5B-B4D4-F151014DBB0C}"/>
          </ac:spMkLst>
        </pc:spChg>
        <pc:spChg chg="add mod">
          <ac:chgData name="Herald, Alexander (DOA)" userId="6d7ba70e-e8b3-4034-a8d0-a9805b2d2660" providerId="ADAL" clId="{CD811CC6-1979-42A7-8347-D75739E7771F}" dt="2022-04-26T19:58:10.645" v="1624"/>
          <ac:spMkLst>
            <pc:docMk/>
            <pc:sldMk cId="3899613594" sldId="2147375928"/>
            <ac:spMk id="15" creationId="{BC122381-6C2E-4977-83FE-AF4FB651FF63}"/>
          </ac:spMkLst>
        </pc:spChg>
        <pc:picChg chg="add mod">
          <ac:chgData name="Herald, Alexander (DOA)" userId="6d7ba70e-e8b3-4034-a8d0-a9805b2d2660" providerId="ADAL" clId="{CD811CC6-1979-42A7-8347-D75739E7771F}" dt="2022-04-26T19:58:30.720" v="1626" actId="14100"/>
          <ac:picMkLst>
            <pc:docMk/>
            <pc:sldMk cId="3899613594" sldId="2147375928"/>
            <ac:picMk id="16" creationId="{7D4A04BD-EF5A-4E6C-AD70-E7E8F415DA1E}"/>
          </ac:picMkLst>
        </pc:picChg>
      </pc:sldChg>
      <pc:sldChg chg="addSp delSp modSp mod">
        <pc:chgData name="Herald, Alexander (DOA)" userId="6d7ba70e-e8b3-4034-a8d0-a9805b2d2660" providerId="ADAL" clId="{CD811CC6-1979-42A7-8347-D75739E7771F}" dt="2022-04-27T18:31:41.530" v="3105" actId="1076"/>
        <pc:sldMkLst>
          <pc:docMk/>
          <pc:sldMk cId="252634847" sldId="2147375929"/>
        </pc:sldMkLst>
        <pc:spChg chg="mod">
          <ac:chgData name="Herald, Alexander (DOA)" userId="6d7ba70e-e8b3-4034-a8d0-a9805b2d2660" providerId="ADAL" clId="{CD811CC6-1979-42A7-8347-D75739E7771F}" dt="2022-04-26T19:53:12.618" v="1509" actId="20577"/>
          <ac:spMkLst>
            <pc:docMk/>
            <pc:sldMk cId="252634847" sldId="2147375929"/>
            <ac:spMk id="2" creationId="{7C9733EE-4AB6-46A1-82A0-FACBE92E6134}"/>
          </ac:spMkLst>
        </pc:spChg>
        <pc:spChg chg="del">
          <ac:chgData name="Herald, Alexander (DOA)" userId="6d7ba70e-e8b3-4034-a8d0-a9805b2d2660" providerId="ADAL" clId="{CD811CC6-1979-42A7-8347-D75739E7771F}" dt="2022-04-26T19:53:17.149" v="1510" actId="478"/>
          <ac:spMkLst>
            <pc:docMk/>
            <pc:sldMk cId="252634847" sldId="2147375929"/>
            <ac:spMk id="4" creationId="{3C4E5076-2B09-4123-BC11-C460E0E70326}"/>
          </ac:spMkLst>
        </pc:spChg>
        <pc:spChg chg="add del mod">
          <ac:chgData name="Herald, Alexander (DOA)" userId="6d7ba70e-e8b3-4034-a8d0-a9805b2d2660" providerId="ADAL" clId="{CD811CC6-1979-42A7-8347-D75739E7771F}" dt="2022-04-26T19:53:18.665" v="1511" actId="478"/>
          <ac:spMkLst>
            <pc:docMk/>
            <pc:sldMk cId="252634847" sldId="2147375929"/>
            <ac:spMk id="6" creationId="{6A7FFD28-F7B4-43B5-9907-504233CB1A69}"/>
          </ac:spMkLst>
        </pc:spChg>
        <pc:spChg chg="mod">
          <ac:chgData name="Herald, Alexander (DOA)" userId="6d7ba70e-e8b3-4034-a8d0-a9805b2d2660" providerId="ADAL" clId="{CD811CC6-1979-42A7-8347-D75739E7771F}" dt="2022-04-26T19:53:31.465" v="1539" actId="20577"/>
          <ac:spMkLst>
            <pc:docMk/>
            <pc:sldMk cId="252634847" sldId="2147375929"/>
            <ac:spMk id="7" creationId="{AA63FC69-2C20-4295-A569-ED9BFC5F1B63}"/>
          </ac:spMkLst>
        </pc:spChg>
        <pc:spChg chg="add mod">
          <ac:chgData name="Herald, Alexander (DOA)" userId="6d7ba70e-e8b3-4034-a8d0-a9805b2d2660" providerId="ADAL" clId="{CD811CC6-1979-42A7-8347-D75739E7771F}" dt="2022-04-26T19:56:11.237" v="1546" actId="1076"/>
          <ac:spMkLst>
            <pc:docMk/>
            <pc:sldMk cId="252634847" sldId="2147375929"/>
            <ac:spMk id="9" creationId="{731175DE-7ED6-4BD2-BEB1-E3C73FA9B706}"/>
          </ac:spMkLst>
        </pc:spChg>
        <pc:graphicFrameChg chg="del">
          <ac:chgData name="Herald, Alexander (DOA)" userId="6d7ba70e-e8b3-4034-a8d0-a9805b2d2660" providerId="ADAL" clId="{CD811CC6-1979-42A7-8347-D75739E7771F}" dt="2022-04-26T19:53:21.040" v="1512" actId="478"/>
          <ac:graphicFrameMkLst>
            <pc:docMk/>
            <pc:sldMk cId="252634847" sldId="2147375929"/>
            <ac:graphicFrameMk id="10" creationId="{8B816579-092D-4A0F-A90B-C18525003C08}"/>
          </ac:graphicFrameMkLst>
        </pc:graphicFrameChg>
        <pc:picChg chg="add mod">
          <ac:chgData name="Herald, Alexander (DOA)" userId="6d7ba70e-e8b3-4034-a8d0-a9805b2d2660" providerId="ADAL" clId="{CD811CC6-1979-42A7-8347-D75739E7771F}" dt="2022-04-27T18:31:41.530" v="3105" actId="1076"/>
          <ac:picMkLst>
            <pc:docMk/>
            <pc:sldMk cId="252634847" sldId="2147375929"/>
            <ac:picMk id="5" creationId="{AC271E31-EB53-4CDE-9D90-B804F4E139FA}"/>
          </ac:picMkLst>
        </pc:picChg>
        <pc:picChg chg="add del mod">
          <ac:chgData name="Herald, Alexander (DOA)" userId="6d7ba70e-e8b3-4034-a8d0-a9805b2d2660" providerId="ADAL" clId="{CD811CC6-1979-42A7-8347-D75739E7771F}" dt="2022-04-27T18:31:05.368" v="3099" actId="478"/>
          <ac:picMkLst>
            <pc:docMk/>
            <pc:sldMk cId="252634847" sldId="2147375929"/>
            <ac:picMk id="11" creationId="{78BD2B81-E874-4173-8C25-355241A3CE1A}"/>
          </ac:picMkLst>
        </pc:picChg>
      </pc:sldChg>
      <pc:sldChg chg="addSp delSp modSp mod">
        <pc:chgData name="Herald, Alexander (DOA)" userId="6d7ba70e-e8b3-4034-a8d0-a9805b2d2660" providerId="ADAL" clId="{CD811CC6-1979-42A7-8347-D75739E7771F}" dt="2022-04-26T19:49:29.959" v="1447" actId="20577"/>
        <pc:sldMkLst>
          <pc:docMk/>
          <pc:sldMk cId="1683192253" sldId="2147375932"/>
        </pc:sldMkLst>
        <pc:spChg chg="mod">
          <ac:chgData name="Herald, Alexander (DOA)" userId="6d7ba70e-e8b3-4034-a8d0-a9805b2d2660" providerId="ADAL" clId="{CD811CC6-1979-42A7-8347-D75739E7771F}" dt="2022-04-26T18:26:40.836" v="194" actId="6549"/>
          <ac:spMkLst>
            <pc:docMk/>
            <pc:sldMk cId="1683192253" sldId="2147375932"/>
            <ac:spMk id="3" creationId="{3FD100D4-D4A2-42BA-9C7F-4398EA6ECCC3}"/>
          </ac:spMkLst>
        </pc:spChg>
        <pc:spChg chg="mod">
          <ac:chgData name="Herald, Alexander (DOA)" userId="6d7ba70e-e8b3-4034-a8d0-a9805b2d2660" providerId="ADAL" clId="{CD811CC6-1979-42A7-8347-D75739E7771F}" dt="2022-04-26T18:20:37.758" v="141" actId="20577"/>
          <ac:spMkLst>
            <pc:docMk/>
            <pc:sldMk cId="1683192253" sldId="2147375932"/>
            <ac:spMk id="8" creationId="{BABA13DF-E3D6-4341-8CF1-5607D7194DE3}"/>
          </ac:spMkLst>
        </pc:spChg>
        <pc:spChg chg="mod">
          <ac:chgData name="Herald, Alexander (DOA)" userId="6d7ba70e-e8b3-4034-a8d0-a9805b2d2660" providerId="ADAL" clId="{CD811CC6-1979-42A7-8347-D75739E7771F}" dt="2022-04-26T19:49:29.959" v="1447" actId="20577"/>
          <ac:spMkLst>
            <pc:docMk/>
            <pc:sldMk cId="1683192253" sldId="2147375932"/>
            <ac:spMk id="17" creationId="{D5E48C01-8CA7-4CD6-BF61-28B9845B85BB}"/>
          </ac:spMkLst>
        </pc:spChg>
        <pc:picChg chg="add del mod">
          <ac:chgData name="Herald, Alexander (DOA)" userId="6d7ba70e-e8b3-4034-a8d0-a9805b2d2660" providerId="ADAL" clId="{CD811CC6-1979-42A7-8347-D75739E7771F}" dt="2022-04-26T18:57:25.823" v="549" actId="478"/>
          <ac:picMkLst>
            <pc:docMk/>
            <pc:sldMk cId="1683192253" sldId="2147375932"/>
            <ac:picMk id="6" creationId="{A9AAB40B-1B40-4F9B-99E8-B2DCED8AFA90}"/>
          </ac:picMkLst>
        </pc:picChg>
        <pc:picChg chg="add mod">
          <ac:chgData name="Herald, Alexander (DOA)" userId="6d7ba70e-e8b3-4034-a8d0-a9805b2d2660" providerId="ADAL" clId="{CD811CC6-1979-42A7-8347-D75739E7771F}" dt="2022-04-26T18:57:45.388" v="553" actId="1076"/>
          <ac:picMkLst>
            <pc:docMk/>
            <pc:sldMk cId="1683192253" sldId="2147375932"/>
            <ac:picMk id="7" creationId="{683D28CD-3FF2-44B4-A7F9-C45138555F75}"/>
          </ac:picMkLst>
        </pc:picChg>
      </pc:sldChg>
      <pc:sldChg chg="add del">
        <pc:chgData name="Herald, Alexander (DOA)" userId="6d7ba70e-e8b3-4034-a8d0-a9805b2d2660" providerId="ADAL" clId="{CD811CC6-1979-42A7-8347-D75739E7771F}" dt="2022-04-26T18:28:14.535" v="200" actId="2696"/>
        <pc:sldMkLst>
          <pc:docMk/>
          <pc:sldMk cId="3951768780" sldId="2147375933"/>
        </pc:sldMkLst>
      </pc:sldChg>
      <pc:sldChg chg="addSp delSp modSp mod delCm">
        <pc:chgData name="Herald, Alexander (DOA)" userId="6d7ba70e-e8b3-4034-a8d0-a9805b2d2660" providerId="ADAL" clId="{CD811CC6-1979-42A7-8347-D75739E7771F}" dt="2022-04-26T19:49:11.738" v="1442" actId="20577"/>
        <pc:sldMkLst>
          <pc:docMk/>
          <pc:sldMk cId="1686626994" sldId="2147375963"/>
        </pc:sldMkLst>
        <pc:spChg chg="mod">
          <ac:chgData name="Herald, Alexander (DOA)" userId="6d7ba70e-e8b3-4034-a8d0-a9805b2d2660" providerId="ADAL" clId="{CD811CC6-1979-42A7-8347-D75739E7771F}" dt="2022-04-26T19:34:00.269" v="1343" actId="255"/>
          <ac:spMkLst>
            <pc:docMk/>
            <pc:sldMk cId="1686626994" sldId="2147375963"/>
            <ac:spMk id="2" creationId="{7C9733EE-4AB6-46A1-82A0-FACBE92E6134}"/>
          </ac:spMkLst>
        </pc:spChg>
        <pc:spChg chg="del">
          <ac:chgData name="Herald, Alexander (DOA)" userId="6d7ba70e-e8b3-4034-a8d0-a9805b2d2660" providerId="ADAL" clId="{CD811CC6-1979-42A7-8347-D75739E7771F}" dt="2022-04-26T19:34:32.251" v="1344" actId="478"/>
          <ac:spMkLst>
            <pc:docMk/>
            <pc:sldMk cId="1686626994" sldId="2147375963"/>
            <ac:spMk id="4" creationId="{3C4E5076-2B09-4123-BC11-C460E0E70326}"/>
          </ac:spMkLst>
        </pc:spChg>
        <pc:spChg chg="add del mod">
          <ac:chgData name="Herald, Alexander (DOA)" userId="6d7ba70e-e8b3-4034-a8d0-a9805b2d2660" providerId="ADAL" clId="{CD811CC6-1979-42A7-8347-D75739E7771F}" dt="2022-04-26T19:34:35.722" v="1345" actId="478"/>
          <ac:spMkLst>
            <pc:docMk/>
            <pc:sldMk cId="1686626994" sldId="2147375963"/>
            <ac:spMk id="6" creationId="{F0A778AB-BE04-485D-A439-31FB17623EBA}"/>
          </ac:spMkLst>
        </pc:spChg>
        <pc:spChg chg="mod">
          <ac:chgData name="Herald, Alexander (DOA)" userId="6d7ba70e-e8b3-4034-a8d0-a9805b2d2660" providerId="ADAL" clId="{CD811CC6-1979-42A7-8347-D75739E7771F}" dt="2022-04-26T19:49:11.738" v="1442" actId="20577"/>
          <ac:spMkLst>
            <pc:docMk/>
            <pc:sldMk cId="1686626994" sldId="2147375963"/>
            <ac:spMk id="7" creationId="{AA63FC69-2C20-4295-A569-ED9BFC5F1B63}"/>
          </ac:spMkLst>
        </pc:spChg>
        <pc:spChg chg="mod">
          <ac:chgData name="Herald, Alexander (DOA)" userId="6d7ba70e-e8b3-4034-a8d0-a9805b2d2660" providerId="ADAL" clId="{CD811CC6-1979-42A7-8347-D75739E7771F}" dt="2022-04-26T19:35:36.151" v="1359" actId="20577"/>
          <ac:spMkLst>
            <pc:docMk/>
            <pc:sldMk cId="1686626994" sldId="2147375963"/>
            <ac:spMk id="8" creationId="{E9117276-5194-4E4E-B2CA-2DF5183F1154}"/>
          </ac:spMkLst>
        </pc:spChg>
        <pc:picChg chg="add del mod">
          <ac:chgData name="Herald, Alexander (DOA)" userId="6d7ba70e-e8b3-4034-a8d0-a9805b2d2660" providerId="ADAL" clId="{CD811CC6-1979-42A7-8347-D75739E7771F}" dt="2022-04-26T19:47:36.277" v="1371" actId="478"/>
          <ac:picMkLst>
            <pc:docMk/>
            <pc:sldMk cId="1686626994" sldId="2147375963"/>
            <ac:picMk id="10" creationId="{D9DE0A4A-1887-4500-BE99-82E739764BA5}"/>
          </ac:picMkLst>
        </pc:picChg>
        <pc:picChg chg="add mod">
          <ac:chgData name="Herald, Alexander (DOA)" userId="6d7ba70e-e8b3-4034-a8d0-a9805b2d2660" providerId="ADAL" clId="{CD811CC6-1979-42A7-8347-D75739E7771F}" dt="2022-04-26T19:47:47.944" v="1375" actId="1076"/>
          <ac:picMkLst>
            <pc:docMk/>
            <pc:sldMk cId="1686626994" sldId="2147375963"/>
            <ac:picMk id="12" creationId="{157EDF73-1C4C-41E2-91D1-CC31DEBD4D08}"/>
          </ac:picMkLst>
        </pc:picChg>
      </pc:sldChg>
      <pc:sldChg chg="delSp modSp mod">
        <pc:chgData name="Herald, Alexander (DOA)" userId="6d7ba70e-e8b3-4034-a8d0-a9805b2d2660" providerId="ADAL" clId="{CD811CC6-1979-42A7-8347-D75739E7771F}" dt="2022-04-27T14:50:59.183" v="3098" actId="115"/>
        <pc:sldMkLst>
          <pc:docMk/>
          <pc:sldMk cId="3056786483" sldId="2147375964"/>
        </pc:sldMkLst>
        <pc:spChg chg="mod">
          <ac:chgData name="Herald, Alexander (DOA)" userId="6d7ba70e-e8b3-4034-a8d0-a9805b2d2660" providerId="ADAL" clId="{CD811CC6-1979-42A7-8347-D75739E7771F}" dt="2022-04-27T14:50:59.183" v="3098" actId="115"/>
          <ac:spMkLst>
            <pc:docMk/>
            <pc:sldMk cId="3056786483" sldId="2147375964"/>
            <ac:spMk id="2" creationId="{7C9733EE-4AB6-46A1-82A0-FACBE92E6134}"/>
          </ac:spMkLst>
        </pc:spChg>
        <pc:spChg chg="del mod">
          <ac:chgData name="Herald, Alexander (DOA)" userId="6d7ba70e-e8b3-4034-a8d0-a9805b2d2660" providerId="ADAL" clId="{CD811CC6-1979-42A7-8347-D75739E7771F}" dt="2022-04-26T18:38:18.871" v="426" actId="478"/>
          <ac:spMkLst>
            <pc:docMk/>
            <pc:sldMk cId="3056786483" sldId="2147375964"/>
            <ac:spMk id="4" creationId="{3C4E5076-2B09-4123-BC11-C460E0E70326}"/>
          </ac:spMkLst>
        </pc:spChg>
        <pc:spChg chg="mod">
          <ac:chgData name="Herald, Alexander (DOA)" userId="6d7ba70e-e8b3-4034-a8d0-a9805b2d2660" providerId="ADAL" clId="{CD811CC6-1979-42A7-8347-D75739E7771F}" dt="2022-04-26T18:40:24.628" v="548" actId="115"/>
          <ac:spMkLst>
            <pc:docMk/>
            <pc:sldMk cId="3056786483" sldId="2147375964"/>
            <ac:spMk id="6" creationId="{8BA5BF01-6D7C-4314-B0FE-81A3AB669BFF}"/>
          </ac:spMkLst>
        </pc:spChg>
        <pc:spChg chg="mod">
          <ac:chgData name="Herald, Alexander (DOA)" userId="6d7ba70e-e8b3-4034-a8d0-a9805b2d2660" providerId="ADAL" clId="{CD811CC6-1979-42A7-8347-D75739E7771F}" dt="2022-04-26T19:49:24.279" v="1445" actId="20577"/>
          <ac:spMkLst>
            <pc:docMk/>
            <pc:sldMk cId="3056786483" sldId="2147375964"/>
            <ac:spMk id="7" creationId="{AA63FC69-2C20-4295-A569-ED9BFC5F1B63}"/>
          </ac:spMkLst>
        </pc:spChg>
      </pc:sldChg>
      <pc:sldChg chg="del">
        <pc:chgData name="Herald, Alexander (DOA)" userId="6d7ba70e-e8b3-4034-a8d0-a9805b2d2660" providerId="ADAL" clId="{CD811CC6-1979-42A7-8347-D75739E7771F}" dt="2022-04-26T19:58:42.386" v="1627" actId="2696"/>
        <pc:sldMkLst>
          <pc:docMk/>
          <pc:sldMk cId="2463310492" sldId="2147375965"/>
        </pc:sldMkLst>
      </pc:sldChg>
      <pc:sldChg chg="addSp delSp modSp mod delCm">
        <pc:chgData name="Herald, Alexander (DOA)" userId="6d7ba70e-e8b3-4034-a8d0-a9805b2d2660" providerId="ADAL" clId="{CD811CC6-1979-42A7-8347-D75739E7771F}" dt="2022-04-27T18:48:14.583" v="3106" actId="20577"/>
        <pc:sldMkLst>
          <pc:docMk/>
          <pc:sldMk cId="847420980" sldId="2147375967"/>
        </pc:sldMkLst>
        <pc:spChg chg="mod">
          <ac:chgData name="Herald, Alexander (DOA)" userId="6d7ba70e-e8b3-4034-a8d0-a9805b2d2660" providerId="ADAL" clId="{CD811CC6-1979-42A7-8347-D75739E7771F}" dt="2022-04-27T13:18:18.068" v="2262" actId="255"/>
          <ac:spMkLst>
            <pc:docMk/>
            <pc:sldMk cId="847420980" sldId="2147375967"/>
            <ac:spMk id="2" creationId="{7C9733EE-4AB6-46A1-82A0-FACBE92E6134}"/>
          </ac:spMkLst>
        </pc:spChg>
        <pc:spChg chg="del">
          <ac:chgData name="Herald, Alexander (DOA)" userId="6d7ba70e-e8b3-4034-a8d0-a9805b2d2660" providerId="ADAL" clId="{CD811CC6-1979-42A7-8347-D75739E7771F}" dt="2022-04-27T13:18:43.711" v="2263" actId="478"/>
          <ac:spMkLst>
            <pc:docMk/>
            <pc:sldMk cId="847420980" sldId="2147375967"/>
            <ac:spMk id="4" creationId="{3C4E5076-2B09-4123-BC11-C460E0E70326}"/>
          </ac:spMkLst>
        </pc:spChg>
        <pc:spChg chg="mod">
          <ac:chgData name="Herald, Alexander (DOA)" userId="6d7ba70e-e8b3-4034-a8d0-a9805b2d2660" providerId="ADAL" clId="{CD811CC6-1979-42A7-8347-D75739E7771F}" dt="2022-04-27T18:48:14.583" v="3106" actId="20577"/>
          <ac:spMkLst>
            <pc:docMk/>
            <pc:sldMk cId="847420980" sldId="2147375967"/>
            <ac:spMk id="7" creationId="{AA63FC69-2C20-4295-A569-ED9BFC5F1B63}"/>
          </ac:spMkLst>
        </pc:spChg>
        <pc:spChg chg="add del mod">
          <ac:chgData name="Herald, Alexander (DOA)" userId="6d7ba70e-e8b3-4034-a8d0-a9805b2d2660" providerId="ADAL" clId="{CD811CC6-1979-42A7-8347-D75739E7771F}" dt="2022-04-27T13:18:44.580" v="2264" actId="478"/>
          <ac:spMkLst>
            <pc:docMk/>
            <pc:sldMk cId="847420980" sldId="2147375967"/>
            <ac:spMk id="8" creationId="{852D0D4C-32B5-4059-A101-E80A8C566E3A}"/>
          </ac:spMkLst>
        </pc:spChg>
        <pc:spChg chg="add mod">
          <ac:chgData name="Herald, Alexander (DOA)" userId="6d7ba70e-e8b3-4034-a8d0-a9805b2d2660" providerId="ADAL" clId="{CD811CC6-1979-42A7-8347-D75739E7771F}" dt="2022-04-27T13:33:17.468" v="2360" actId="255"/>
          <ac:spMkLst>
            <pc:docMk/>
            <pc:sldMk cId="847420980" sldId="2147375967"/>
            <ac:spMk id="9" creationId="{3E4B5CCA-AB6D-4AFA-AAC9-5841B8D5D76C}"/>
          </ac:spMkLst>
        </pc:spChg>
        <pc:spChg chg="add mod">
          <ac:chgData name="Herald, Alexander (DOA)" userId="6d7ba70e-e8b3-4034-a8d0-a9805b2d2660" providerId="ADAL" clId="{CD811CC6-1979-42A7-8347-D75739E7771F}" dt="2022-04-27T13:31:15.895" v="2353" actId="1076"/>
          <ac:spMkLst>
            <pc:docMk/>
            <pc:sldMk cId="847420980" sldId="2147375967"/>
            <ac:spMk id="12" creationId="{F7CF6462-0968-418C-B58C-01C0AB265E28}"/>
          </ac:spMkLst>
        </pc:spChg>
        <pc:graphicFrameChg chg="del">
          <ac:chgData name="Herald, Alexander (DOA)" userId="6d7ba70e-e8b3-4034-a8d0-a9805b2d2660" providerId="ADAL" clId="{CD811CC6-1979-42A7-8347-D75739E7771F}" dt="2022-04-27T13:18:46.744" v="2265" actId="478"/>
          <ac:graphicFrameMkLst>
            <pc:docMk/>
            <pc:sldMk cId="847420980" sldId="2147375967"/>
            <ac:graphicFrameMk id="5" creationId="{2EA0A932-008A-4197-925D-8F582885FFC3}"/>
          </ac:graphicFrameMkLst>
        </pc:graphicFrameChg>
        <pc:picChg chg="add mod">
          <ac:chgData name="Herald, Alexander (DOA)" userId="6d7ba70e-e8b3-4034-a8d0-a9805b2d2660" providerId="ADAL" clId="{CD811CC6-1979-42A7-8347-D75739E7771F}" dt="2022-04-27T13:33:17.086" v="2359" actId="1076"/>
          <ac:picMkLst>
            <pc:docMk/>
            <pc:sldMk cId="847420980" sldId="2147375967"/>
            <ac:picMk id="11" creationId="{6AFA568B-7AA1-429D-98C7-075E5FD7ACF1}"/>
          </ac:picMkLst>
        </pc:picChg>
        <pc:picChg chg="add mod">
          <ac:chgData name="Herald, Alexander (DOA)" userId="6d7ba70e-e8b3-4034-a8d0-a9805b2d2660" providerId="ADAL" clId="{CD811CC6-1979-42A7-8347-D75739E7771F}" dt="2022-04-27T13:31:18.710" v="2354" actId="14100"/>
          <ac:picMkLst>
            <pc:docMk/>
            <pc:sldMk cId="847420980" sldId="2147375967"/>
            <ac:picMk id="14" creationId="{A3B4FDB8-903D-421D-860A-A79AB9452B5C}"/>
          </ac:picMkLst>
        </pc:picChg>
        <pc:picChg chg="add mod">
          <ac:chgData name="Herald, Alexander (DOA)" userId="6d7ba70e-e8b3-4034-a8d0-a9805b2d2660" providerId="ADAL" clId="{CD811CC6-1979-42A7-8347-D75739E7771F}" dt="2022-04-27T13:31:28.032" v="2356" actId="1076"/>
          <ac:picMkLst>
            <pc:docMk/>
            <pc:sldMk cId="847420980" sldId="2147375967"/>
            <ac:picMk id="15" creationId="{F1408DD3-EA57-4671-B848-8D5FAF1BAD3B}"/>
          </ac:picMkLst>
        </pc:picChg>
      </pc:sldChg>
      <pc:sldChg chg="addSp delSp modSp mod">
        <pc:chgData name="Herald, Alexander (DOA)" userId="6d7ba70e-e8b3-4034-a8d0-a9805b2d2660" providerId="ADAL" clId="{CD811CC6-1979-42A7-8347-D75739E7771F}" dt="2022-04-29T14:58:40.881" v="3167"/>
        <pc:sldMkLst>
          <pc:docMk/>
          <pc:sldMk cId="2875590086" sldId="2147375969"/>
        </pc:sldMkLst>
        <pc:spChg chg="mod">
          <ac:chgData name="Herald, Alexander (DOA)" userId="6d7ba70e-e8b3-4034-a8d0-a9805b2d2660" providerId="ADAL" clId="{CD811CC6-1979-42A7-8347-D75739E7771F}" dt="2022-04-26T20:29:40.758" v="2025" actId="20577"/>
          <ac:spMkLst>
            <pc:docMk/>
            <pc:sldMk cId="2875590086" sldId="2147375969"/>
            <ac:spMk id="2" creationId="{02AD7F91-EE1B-4673-9D1D-C58422B4B17B}"/>
          </ac:spMkLst>
        </pc:spChg>
        <pc:spChg chg="mod">
          <ac:chgData name="Herald, Alexander (DOA)" userId="6d7ba70e-e8b3-4034-a8d0-a9805b2d2660" providerId="ADAL" clId="{CD811CC6-1979-42A7-8347-D75739E7771F}" dt="2022-04-26T20:34:23.453" v="2127" actId="20577"/>
          <ac:spMkLst>
            <pc:docMk/>
            <pc:sldMk cId="2875590086" sldId="2147375969"/>
            <ac:spMk id="4" creationId="{84D12BE5-B145-4491-8732-2F6C21545F3E}"/>
          </ac:spMkLst>
        </pc:spChg>
        <pc:spChg chg="del">
          <ac:chgData name="Herald, Alexander (DOA)" userId="6d7ba70e-e8b3-4034-a8d0-a9805b2d2660" providerId="ADAL" clId="{CD811CC6-1979-42A7-8347-D75739E7771F}" dt="2022-04-26T20:29:22.268" v="1979" actId="478"/>
          <ac:spMkLst>
            <pc:docMk/>
            <pc:sldMk cId="2875590086" sldId="2147375969"/>
            <ac:spMk id="6" creationId="{731A6FF8-8B4A-49B6-9189-3D043828410C}"/>
          </ac:spMkLst>
        </pc:spChg>
        <pc:spChg chg="add del mod">
          <ac:chgData name="Herald, Alexander (DOA)" userId="6d7ba70e-e8b3-4034-a8d0-a9805b2d2660" providerId="ADAL" clId="{CD811CC6-1979-42A7-8347-D75739E7771F}" dt="2022-04-26T20:29:23.478" v="1980" actId="478"/>
          <ac:spMkLst>
            <pc:docMk/>
            <pc:sldMk cId="2875590086" sldId="2147375969"/>
            <ac:spMk id="8" creationId="{F8ED23A4-2334-4BC5-A07D-E412C860925E}"/>
          </ac:spMkLst>
        </pc:spChg>
        <pc:spChg chg="add mod">
          <ac:chgData name="Herald, Alexander (DOA)" userId="6d7ba70e-e8b3-4034-a8d0-a9805b2d2660" providerId="ADAL" clId="{CD811CC6-1979-42A7-8347-D75739E7771F}" dt="2022-04-29T14:58:40.881" v="3167"/>
          <ac:spMkLst>
            <pc:docMk/>
            <pc:sldMk cId="2875590086" sldId="2147375969"/>
            <ac:spMk id="9" creationId="{C16BA072-2583-4B25-A0BF-7D833F536597}"/>
          </ac:spMkLst>
        </pc:spChg>
        <pc:graphicFrameChg chg="del">
          <ac:chgData name="Herald, Alexander (DOA)" userId="6d7ba70e-e8b3-4034-a8d0-a9805b2d2660" providerId="ADAL" clId="{CD811CC6-1979-42A7-8347-D75739E7771F}" dt="2022-04-26T20:29:25.272" v="1981" actId="478"/>
          <ac:graphicFrameMkLst>
            <pc:docMk/>
            <pc:sldMk cId="2875590086" sldId="2147375969"/>
            <ac:graphicFrameMk id="7" creationId="{F9C548BD-561F-42FA-8CC1-85BED4F0433C}"/>
          </ac:graphicFrameMkLst>
        </pc:graphicFrameChg>
        <pc:picChg chg="add mod">
          <ac:chgData name="Herald, Alexander (DOA)" userId="6d7ba70e-e8b3-4034-a8d0-a9805b2d2660" providerId="ADAL" clId="{CD811CC6-1979-42A7-8347-D75739E7771F}" dt="2022-04-29T14:58:26.509" v="3164" actId="1076"/>
          <ac:picMkLst>
            <pc:docMk/>
            <pc:sldMk cId="2875590086" sldId="2147375969"/>
            <ac:picMk id="6" creationId="{0452CBCD-5A5F-407D-904A-3C92C4D6C2D6}"/>
          </ac:picMkLst>
        </pc:picChg>
        <pc:picChg chg="add del mod">
          <ac:chgData name="Herald, Alexander (DOA)" userId="6d7ba70e-e8b3-4034-a8d0-a9805b2d2660" providerId="ADAL" clId="{CD811CC6-1979-42A7-8347-D75739E7771F}" dt="2022-04-29T14:57:16.590" v="3156" actId="478"/>
          <ac:picMkLst>
            <pc:docMk/>
            <pc:sldMk cId="2875590086" sldId="2147375969"/>
            <ac:picMk id="11" creationId="{6A8D17CB-E9C3-4BB3-B344-07E7B943924E}"/>
          </ac:picMkLst>
        </pc:picChg>
      </pc:sldChg>
      <pc:sldChg chg="addSp delSp modSp del mod delCm">
        <pc:chgData name="Herald, Alexander (DOA)" userId="6d7ba70e-e8b3-4034-a8d0-a9805b2d2660" providerId="ADAL" clId="{CD811CC6-1979-42A7-8347-D75739E7771F}" dt="2022-04-26T20:35:24.601" v="2130" actId="2696"/>
        <pc:sldMkLst>
          <pc:docMk/>
          <pc:sldMk cId="3517187480" sldId="2147375970"/>
        </pc:sldMkLst>
        <pc:spChg chg="mod">
          <ac:chgData name="Herald, Alexander (DOA)" userId="6d7ba70e-e8b3-4034-a8d0-a9805b2d2660" providerId="ADAL" clId="{CD811CC6-1979-42A7-8347-D75739E7771F}" dt="2022-04-26T20:33:46.989" v="2093" actId="20577"/>
          <ac:spMkLst>
            <pc:docMk/>
            <pc:sldMk cId="3517187480" sldId="2147375970"/>
            <ac:spMk id="2" creationId="{DF3E9FC5-5BE6-41A9-9BC5-E673915A6DCB}"/>
          </ac:spMkLst>
        </pc:spChg>
        <pc:spChg chg="del">
          <ac:chgData name="Herald, Alexander (DOA)" userId="6d7ba70e-e8b3-4034-a8d0-a9805b2d2660" providerId="ADAL" clId="{CD811CC6-1979-42A7-8347-D75739E7771F}" dt="2022-04-26T20:34:07.170" v="2094" actId="478"/>
          <ac:spMkLst>
            <pc:docMk/>
            <pc:sldMk cId="3517187480" sldId="2147375970"/>
            <ac:spMk id="6" creationId="{F3A4B1D0-51C5-4978-8185-02B43517A36B}"/>
          </ac:spMkLst>
        </pc:spChg>
        <pc:spChg chg="add del mod">
          <ac:chgData name="Herald, Alexander (DOA)" userId="6d7ba70e-e8b3-4034-a8d0-a9805b2d2660" providerId="ADAL" clId="{CD811CC6-1979-42A7-8347-D75739E7771F}" dt="2022-04-26T20:34:08.332" v="2095" actId="478"/>
          <ac:spMkLst>
            <pc:docMk/>
            <pc:sldMk cId="3517187480" sldId="2147375970"/>
            <ac:spMk id="8" creationId="{D11DEC74-9A77-40A6-9843-D82849B1669B}"/>
          </ac:spMkLst>
        </pc:spChg>
        <pc:graphicFrameChg chg="del">
          <ac:chgData name="Herald, Alexander (DOA)" userId="6d7ba70e-e8b3-4034-a8d0-a9805b2d2660" providerId="ADAL" clId="{CD811CC6-1979-42A7-8347-D75739E7771F}" dt="2022-04-26T20:34:10.017" v="2096" actId="478"/>
          <ac:graphicFrameMkLst>
            <pc:docMk/>
            <pc:sldMk cId="3517187480" sldId="2147375970"/>
            <ac:graphicFrameMk id="7" creationId="{1C62CE4D-F0A4-4F70-A81E-6F62ABB85DFB}"/>
          </ac:graphicFrameMkLst>
        </pc:graphicFrameChg>
      </pc:sldChg>
      <pc:sldChg chg="addSp delSp modSp mod delCm">
        <pc:chgData name="Herald, Alexander (DOA)" userId="6d7ba70e-e8b3-4034-a8d0-a9805b2d2660" providerId="ADAL" clId="{CD811CC6-1979-42A7-8347-D75739E7771F}" dt="2022-04-26T20:29:54.660" v="2026" actId="108"/>
        <pc:sldMkLst>
          <pc:docMk/>
          <pc:sldMk cId="3381763851" sldId="2147375971"/>
        </pc:sldMkLst>
        <pc:spChg chg="mod">
          <ac:chgData name="Herald, Alexander (DOA)" userId="6d7ba70e-e8b3-4034-a8d0-a9805b2d2660" providerId="ADAL" clId="{CD811CC6-1979-42A7-8347-D75739E7771F}" dt="2022-04-26T20:12:51.282" v="1927" actId="20577"/>
          <ac:spMkLst>
            <pc:docMk/>
            <pc:sldMk cId="3381763851" sldId="2147375971"/>
            <ac:spMk id="2" creationId="{B755BD90-7549-4CE8-B111-D090E3D5CE92}"/>
          </ac:spMkLst>
        </pc:spChg>
        <pc:spChg chg="del">
          <ac:chgData name="Herald, Alexander (DOA)" userId="6d7ba70e-e8b3-4034-a8d0-a9805b2d2660" providerId="ADAL" clId="{CD811CC6-1979-42A7-8347-D75739E7771F}" dt="2022-04-26T20:13:57.463" v="1930" actId="478"/>
          <ac:spMkLst>
            <pc:docMk/>
            <pc:sldMk cId="3381763851" sldId="2147375971"/>
            <ac:spMk id="3" creationId="{2D494404-85C8-4296-AC70-05B170C48B86}"/>
          </ac:spMkLst>
        </pc:spChg>
        <pc:spChg chg="mod">
          <ac:chgData name="Herald, Alexander (DOA)" userId="6d7ba70e-e8b3-4034-a8d0-a9805b2d2660" providerId="ADAL" clId="{CD811CC6-1979-42A7-8347-D75739E7771F}" dt="2022-04-26T20:14:58.209" v="1977" actId="20577"/>
          <ac:spMkLst>
            <pc:docMk/>
            <pc:sldMk cId="3381763851" sldId="2147375971"/>
            <ac:spMk id="4" creationId="{F7D008D8-4D17-4FBF-99D5-85A98A86CA97}"/>
          </ac:spMkLst>
        </pc:spChg>
        <pc:spChg chg="del">
          <ac:chgData name="Herald, Alexander (DOA)" userId="6d7ba70e-e8b3-4034-a8d0-a9805b2d2660" providerId="ADAL" clId="{CD811CC6-1979-42A7-8347-D75739E7771F}" dt="2022-04-26T20:12:55.300" v="1928" actId="478"/>
          <ac:spMkLst>
            <pc:docMk/>
            <pc:sldMk cId="3381763851" sldId="2147375971"/>
            <ac:spMk id="6" creationId="{3EFAC5A5-EFC7-4DFB-B05A-5778DA4788B2}"/>
          </ac:spMkLst>
        </pc:spChg>
        <pc:spChg chg="add del mod">
          <ac:chgData name="Herald, Alexander (DOA)" userId="6d7ba70e-e8b3-4034-a8d0-a9805b2d2660" providerId="ADAL" clId="{CD811CC6-1979-42A7-8347-D75739E7771F}" dt="2022-04-26T20:12:55.904" v="1929" actId="478"/>
          <ac:spMkLst>
            <pc:docMk/>
            <pc:sldMk cId="3381763851" sldId="2147375971"/>
            <ac:spMk id="8" creationId="{546594CA-DE57-49F2-B03B-3FE212BCA790}"/>
          </ac:spMkLst>
        </pc:spChg>
        <pc:spChg chg="add del mod">
          <ac:chgData name="Herald, Alexander (DOA)" userId="6d7ba70e-e8b3-4034-a8d0-a9805b2d2660" providerId="ADAL" clId="{CD811CC6-1979-42A7-8347-D75739E7771F}" dt="2022-04-26T20:13:59.889" v="1931" actId="478"/>
          <ac:spMkLst>
            <pc:docMk/>
            <pc:sldMk cId="3381763851" sldId="2147375971"/>
            <ac:spMk id="10" creationId="{FF217F3F-B994-4394-9D27-BFD473F05B05}"/>
          </ac:spMkLst>
        </pc:spChg>
        <pc:spChg chg="add mod">
          <ac:chgData name="Herald, Alexander (DOA)" userId="6d7ba70e-e8b3-4034-a8d0-a9805b2d2660" providerId="ADAL" clId="{CD811CC6-1979-42A7-8347-D75739E7771F}" dt="2022-04-26T20:29:54.660" v="2026" actId="108"/>
          <ac:spMkLst>
            <pc:docMk/>
            <pc:sldMk cId="3381763851" sldId="2147375971"/>
            <ac:spMk id="11" creationId="{23B57A64-1B27-48D7-A780-554B10CD1B37}"/>
          </ac:spMkLst>
        </pc:spChg>
        <pc:picChg chg="add mod">
          <ac:chgData name="Herald, Alexander (DOA)" userId="6d7ba70e-e8b3-4034-a8d0-a9805b2d2660" providerId="ADAL" clId="{CD811CC6-1979-42A7-8347-D75739E7771F}" dt="2022-04-26T20:14:40.112" v="1939" actId="1076"/>
          <ac:picMkLst>
            <pc:docMk/>
            <pc:sldMk cId="3381763851" sldId="2147375971"/>
            <ac:picMk id="12" creationId="{D394F4FD-A7DA-4677-8FA0-FE34DE1B249F}"/>
          </ac:picMkLst>
        </pc:picChg>
      </pc:sldChg>
      <pc:sldChg chg="addSp delSp modSp mod delCm">
        <pc:chgData name="Herald, Alexander (DOA)" userId="6d7ba70e-e8b3-4034-a8d0-a9805b2d2660" providerId="ADAL" clId="{CD811CC6-1979-42A7-8347-D75739E7771F}" dt="2022-04-26T20:11:43.143" v="1891" actId="14100"/>
        <pc:sldMkLst>
          <pc:docMk/>
          <pc:sldMk cId="3384189433" sldId="2147375972"/>
        </pc:sldMkLst>
        <pc:spChg chg="mod">
          <ac:chgData name="Herald, Alexander (DOA)" userId="6d7ba70e-e8b3-4034-a8d0-a9805b2d2660" providerId="ADAL" clId="{CD811CC6-1979-42A7-8347-D75739E7771F}" dt="2022-04-26T20:08:42.507" v="1850" actId="20577"/>
          <ac:spMkLst>
            <pc:docMk/>
            <pc:sldMk cId="3384189433" sldId="2147375972"/>
            <ac:spMk id="2" creationId="{B755BD90-7549-4CE8-B111-D090E3D5CE92}"/>
          </ac:spMkLst>
        </pc:spChg>
        <pc:spChg chg="mod">
          <ac:chgData name="Herald, Alexander (DOA)" userId="6d7ba70e-e8b3-4034-a8d0-a9805b2d2660" providerId="ADAL" clId="{CD811CC6-1979-42A7-8347-D75739E7771F}" dt="2022-04-26T20:09:00.124" v="1881" actId="20577"/>
          <ac:spMkLst>
            <pc:docMk/>
            <pc:sldMk cId="3384189433" sldId="2147375972"/>
            <ac:spMk id="4" creationId="{F7D008D8-4D17-4FBF-99D5-85A98A86CA97}"/>
          </ac:spMkLst>
        </pc:spChg>
        <pc:spChg chg="del mod">
          <ac:chgData name="Herald, Alexander (DOA)" userId="6d7ba70e-e8b3-4034-a8d0-a9805b2d2660" providerId="ADAL" clId="{CD811CC6-1979-42A7-8347-D75739E7771F}" dt="2022-04-26T20:08:46.174" v="1852" actId="478"/>
          <ac:spMkLst>
            <pc:docMk/>
            <pc:sldMk cId="3384189433" sldId="2147375972"/>
            <ac:spMk id="6" creationId="{3EFAC5A5-EFC7-4DFB-B05A-5778DA4788B2}"/>
          </ac:spMkLst>
        </pc:spChg>
        <pc:spChg chg="del">
          <ac:chgData name="Herald, Alexander (DOA)" userId="6d7ba70e-e8b3-4034-a8d0-a9805b2d2660" providerId="ADAL" clId="{CD811CC6-1979-42A7-8347-D75739E7771F}" dt="2022-04-26T20:08:49.839" v="1854" actId="478"/>
          <ac:spMkLst>
            <pc:docMk/>
            <pc:sldMk cId="3384189433" sldId="2147375972"/>
            <ac:spMk id="9" creationId="{9F344D0B-6D41-4894-827F-A69A5E28DC2D}"/>
          </ac:spMkLst>
        </pc:spChg>
        <pc:spChg chg="del">
          <ac:chgData name="Herald, Alexander (DOA)" userId="6d7ba70e-e8b3-4034-a8d0-a9805b2d2660" providerId="ADAL" clId="{CD811CC6-1979-42A7-8347-D75739E7771F}" dt="2022-04-26T20:08:49.839" v="1854" actId="478"/>
          <ac:spMkLst>
            <pc:docMk/>
            <pc:sldMk cId="3384189433" sldId="2147375972"/>
            <ac:spMk id="10" creationId="{4DA3BAAD-E22B-464F-A96E-F9789918C0C1}"/>
          </ac:spMkLst>
        </pc:spChg>
        <pc:spChg chg="add del mod">
          <ac:chgData name="Herald, Alexander (DOA)" userId="6d7ba70e-e8b3-4034-a8d0-a9805b2d2660" providerId="ADAL" clId="{CD811CC6-1979-42A7-8347-D75739E7771F}" dt="2022-04-26T20:08:47.357" v="1853" actId="478"/>
          <ac:spMkLst>
            <pc:docMk/>
            <pc:sldMk cId="3384189433" sldId="2147375972"/>
            <ac:spMk id="11" creationId="{837D792E-819F-4A60-8F58-250F5EA69B08}"/>
          </ac:spMkLst>
        </pc:spChg>
        <pc:spChg chg="add mod">
          <ac:chgData name="Herald, Alexander (DOA)" userId="6d7ba70e-e8b3-4034-a8d0-a9805b2d2660" providerId="ADAL" clId="{CD811CC6-1979-42A7-8347-D75739E7771F}" dt="2022-04-26T20:09:50.868" v="1886" actId="115"/>
          <ac:spMkLst>
            <pc:docMk/>
            <pc:sldMk cId="3384189433" sldId="2147375972"/>
            <ac:spMk id="12" creationId="{01FAEA5E-1BFB-485A-BDDD-2A4B25F8B298}"/>
          </ac:spMkLst>
        </pc:spChg>
        <pc:graphicFrameChg chg="del">
          <ac:chgData name="Herald, Alexander (DOA)" userId="6d7ba70e-e8b3-4034-a8d0-a9805b2d2660" providerId="ADAL" clId="{CD811CC6-1979-42A7-8347-D75739E7771F}" dt="2022-04-26T20:08:49.839" v="1854" actId="478"/>
          <ac:graphicFrameMkLst>
            <pc:docMk/>
            <pc:sldMk cId="3384189433" sldId="2147375972"/>
            <ac:graphicFrameMk id="7" creationId="{4F85AA93-7761-46B7-93E8-218458463B6D}"/>
          </ac:graphicFrameMkLst>
        </pc:graphicFrameChg>
        <pc:graphicFrameChg chg="del">
          <ac:chgData name="Herald, Alexander (DOA)" userId="6d7ba70e-e8b3-4034-a8d0-a9805b2d2660" providerId="ADAL" clId="{CD811CC6-1979-42A7-8347-D75739E7771F}" dt="2022-04-26T20:08:49.839" v="1854" actId="478"/>
          <ac:graphicFrameMkLst>
            <pc:docMk/>
            <pc:sldMk cId="3384189433" sldId="2147375972"/>
            <ac:graphicFrameMk id="8" creationId="{594F1014-B8A4-4C63-B866-BB9E67720D7B}"/>
          </ac:graphicFrameMkLst>
        </pc:graphicFrameChg>
        <pc:picChg chg="add mod">
          <ac:chgData name="Herald, Alexander (DOA)" userId="6d7ba70e-e8b3-4034-a8d0-a9805b2d2660" providerId="ADAL" clId="{CD811CC6-1979-42A7-8347-D75739E7771F}" dt="2022-04-26T20:11:43.143" v="1891" actId="14100"/>
          <ac:picMkLst>
            <pc:docMk/>
            <pc:sldMk cId="3384189433" sldId="2147375972"/>
            <ac:picMk id="14" creationId="{9B2EDAF9-09F4-4FCF-ABE7-B7F26FC6CC20}"/>
          </ac:picMkLst>
        </pc:picChg>
      </pc:sldChg>
      <pc:sldChg chg="del">
        <pc:chgData name="Herald, Alexander (DOA)" userId="6d7ba70e-e8b3-4034-a8d0-a9805b2d2660" providerId="ADAL" clId="{CD811CC6-1979-42A7-8347-D75739E7771F}" dt="2022-04-27T14:39:13.579" v="2966" actId="2696"/>
        <pc:sldMkLst>
          <pc:docMk/>
          <pc:sldMk cId="1520387763" sldId="2147375973"/>
        </pc:sldMkLst>
      </pc:sldChg>
      <pc:sldChg chg="del">
        <pc:chgData name="Herald, Alexander (DOA)" userId="6d7ba70e-e8b3-4034-a8d0-a9805b2d2660" providerId="ADAL" clId="{CD811CC6-1979-42A7-8347-D75739E7771F}" dt="2022-04-27T14:39:13.579" v="2966" actId="2696"/>
        <pc:sldMkLst>
          <pc:docMk/>
          <pc:sldMk cId="1722852183" sldId="2147375975"/>
        </pc:sldMkLst>
      </pc:sldChg>
      <pc:sldChg chg="addSp delSp modSp mod delCm">
        <pc:chgData name="Herald, Alexander (DOA)" userId="6d7ba70e-e8b3-4034-a8d0-a9805b2d2660" providerId="ADAL" clId="{CD811CC6-1979-42A7-8347-D75739E7771F}" dt="2022-04-26T20:05:54.788" v="1792" actId="1076"/>
        <pc:sldMkLst>
          <pc:docMk/>
          <pc:sldMk cId="652419163" sldId="2147375976"/>
        </pc:sldMkLst>
        <pc:spChg chg="mod">
          <ac:chgData name="Herald, Alexander (DOA)" userId="6d7ba70e-e8b3-4034-a8d0-a9805b2d2660" providerId="ADAL" clId="{CD811CC6-1979-42A7-8347-D75739E7771F}" dt="2022-04-26T20:03:33.219" v="1751" actId="20577"/>
          <ac:spMkLst>
            <pc:docMk/>
            <pc:sldMk cId="652419163" sldId="2147375976"/>
            <ac:spMk id="2" creationId="{26A59F3F-74A9-4973-B6B7-DBF82F0F1A19}"/>
          </ac:spMkLst>
        </pc:spChg>
        <pc:spChg chg="del">
          <ac:chgData name="Herald, Alexander (DOA)" userId="6d7ba70e-e8b3-4034-a8d0-a9805b2d2660" providerId="ADAL" clId="{CD811CC6-1979-42A7-8347-D75739E7771F}" dt="2022-04-26T20:03:42.119" v="1754" actId="478"/>
          <ac:spMkLst>
            <pc:docMk/>
            <pc:sldMk cId="652419163" sldId="2147375976"/>
            <ac:spMk id="3" creationId="{B53D4B42-1FC2-4DC5-BD6B-27F3897E4101}"/>
          </ac:spMkLst>
        </pc:spChg>
        <pc:spChg chg="mod">
          <ac:chgData name="Herald, Alexander (DOA)" userId="6d7ba70e-e8b3-4034-a8d0-a9805b2d2660" providerId="ADAL" clId="{CD811CC6-1979-42A7-8347-D75739E7771F}" dt="2022-04-26T20:03:59.716" v="1784" actId="20577"/>
          <ac:spMkLst>
            <pc:docMk/>
            <pc:sldMk cId="652419163" sldId="2147375976"/>
            <ac:spMk id="4" creationId="{B0FC55BA-3DE8-4AC3-AC68-73399E9DBE11}"/>
          </ac:spMkLst>
        </pc:spChg>
        <pc:spChg chg="del">
          <ac:chgData name="Herald, Alexander (DOA)" userId="6d7ba70e-e8b3-4034-a8d0-a9805b2d2660" providerId="ADAL" clId="{CD811CC6-1979-42A7-8347-D75739E7771F}" dt="2022-04-26T20:03:37.640" v="1752" actId="478"/>
          <ac:spMkLst>
            <pc:docMk/>
            <pc:sldMk cId="652419163" sldId="2147375976"/>
            <ac:spMk id="6" creationId="{BBC3DF74-A18B-483E-BF05-F49D7C564E28}"/>
          </ac:spMkLst>
        </pc:spChg>
        <pc:spChg chg="del">
          <ac:chgData name="Herald, Alexander (DOA)" userId="6d7ba70e-e8b3-4034-a8d0-a9805b2d2660" providerId="ADAL" clId="{CD811CC6-1979-42A7-8347-D75739E7771F}" dt="2022-04-26T20:03:42.119" v="1754" actId="478"/>
          <ac:spMkLst>
            <pc:docMk/>
            <pc:sldMk cId="652419163" sldId="2147375976"/>
            <ac:spMk id="7" creationId="{0B4B7DA7-7E80-483B-AF56-5A591738514C}"/>
          </ac:spMkLst>
        </pc:spChg>
        <pc:spChg chg="del">
          <ac:chgData name="Herald, Alexander (DOA)" userId="6d7ba70e-e8b3-4034-a8d0-a9805b2d2660" providerId="ADAL" clId="{CD811CC6-1979-42A7-8347-D75739E7771F}" dt="2022-04-26T20:03:42.119" v="1754" actId="478"/>
          <ac:spMkLst>
            <pc:docMk/>
            <pc:sldMk cId="652419163" sldId="2147375976"/>
            <ac:spMk id="8" creationId="{5510B108-9E73-4A59-BE89-73A42F92375E}"/>
          </ac:spMkLst>
        </pc:spChg>
        <pc:spChg chg="del">
          <ac:chgData name="Herald, Alexander (DOA)" userId="6d7ba70e-e8b3-4034-a8d0-a9805b2d2660" providerId="ADAL" clId="{CD811CC6-1979-42A7-8347-D75739E7771F}" dt="2022-04-26T20:03:42.119" v="1754" actId="478"/>
          <ac:spMkLst>
            <pc:docMk/>
            <pc:sldMk cId="652419163" sldId="2147375976"/>
            <ac:spMk id="9" creationId="{F049FC26-07EA-4E2C-A889-833F288369E2}"/>
          </ac:spMkLst>
        </pc:spChg>
        <pc:spChg chg="add del mod">
          <ac:chgData name="Herald, Alexander (DOA)" userId="6d7ba70e-e8b3-4034-a8d0-a9805b2d2660" providerId="ADAL" clId="{CD811CC6-1979-42A7-8347-D75739E7771F}" dt="2022-04-26T20:03:38.627" v="1753" actId="478"/>
          <ac:spMkLst>
            <pc:docMk/>
            <pc:sldMk cId="652419163" sldId="2147375976"/>
            <ac:spMk id="11" creationId="{F388B514-4F12-4654-8CFF-57268C89ED04}"/>
          </ac:spMkLst>
        </pc:spChg>
        <pc:spChg chg="add del mod">
          <ac:chgData name="Herald, Alexander (DOA)" userId="6d7ba70e-e8b3-4034-a8d0-a9805b2d2660" providerId="ADAL" clId="{CD811CC6-1979-42A7-8347-D75739E7771F}" dt="2022-04-26T20:03:43.685" v="1755" actId="478"/>
          <ac:spMkLst>
            <pc:docMk/>
            <pc:sldMk cId="652419163" sldId="2147375976"/>
            <ac:spMk id="13" creationId="{91ABA38B-0842-462B-BA86-807AFBDC44CB}"/>
          </ac:spMkLst>
        </pc:spChg>
        <pc:spChg chg="add mod">
          <ac:chgData name="Herald, Alexander (DOA)" userId="6d7ba70e-e8b3-4034-a8d0-a9805b2d2660" providerId="ADAL" clId="{CD811CC6-1979-42A7-8347-D75739E7771F}" dt="2022-04-26T20:05:54.788" v="1792" actId="1076"/>
          <ac:spMkLst>
            <pc:docMk/>
            <pc:sldMk cId="652419163" sldId="2147375976"/>
            <ac:spMk id="14" creationId="{AC1B9B2B-F165-4382-B849-B575D968A76E}"/>
          </ac:spMkLst>
        </pc:spChg>
        <pc:picChg chg="add mod">
          <ac:chgData name="Herald, Alexander (DOA)" userId="6d7ba70e-e8b3-4034-a8d0-a9805b2d2660" providerId="ADAL" clId="{CD811CC6-1979-42A7-8347-D75739E7771F}" dt="2022-04-26T20:05:45.436" v="1791" actId="14100"/>
          <ac:picMkLst>
            <pc:docMk/>
            <pc:sldMk cId="652419163" sldId="2147375976"/>
            <ac:picMk id="16" creationId="{4FAAFE85-EC99-4A8F-9341-193421DAF52A}"/>
          </ac:picMkLst>
        </pc:picChg>
      </pc:sldChg>
      <pc:sldChg chg="del">
        <pc:chgData name="Herald, Alexander (DOA)" userId="6d7ba70e-e8b3-4034-a8d0-a9805b2d2660" providerId="ADAL" clId="{CD811CC6-1979-42A7-8347-D75739E7771F}" dt="2022-04-27T14:39:13.579" v="2966" actId="2696"/>
        <pc:sldMkLst>
          <pc:docMk/>
          <pc:sldMk cId="4261704071" sldId="2147375978"/>
        </pc:sldMkLst>
      </pc:sldChg>
      <pc:sldChg chg="del">
        <pc:chgData name="Herald, Alexander (DOA)" userId="6d7ba70e-e8b3-4034-a8d0-a9805b2d2660" providerId="ADAL" clId="{CD811CC6-1979-42A7-8347-D75739E7771F}" dt="2022-04-27T14:39:13.579" v="2966" actId="2696"/>
        <pc:sldMkLst>
          <pc:docMk/>
          <pc:sldMk cId="773996148" sldId="2147375979"/>
        </pc:sldMkLst>
      </pc:sldChg>
      <pc:sldChg chg="addSp delSp modSp mod">
        <pc:chgData name="Herald, Alexander (DOA)" userId="6d7ba70e-e8b3-4034-a8d0-a9805b2d2660" providerId="ADAL" clId="{CD811CC6-1979-42A7-8347-D75739E7771F}" dt="2022-04-26T19:49:26.936" v="1446" actId="20577"/>
        <pc:sldMkLst>
          <pc:docMk/>
          <pc:sldMk cId="2458487401" sldId="2147375980"/>
        </pc:sldMkLst>
        <pc:spChg chg="mod">
          <ac:chgData name="Herald, Alexander (DOA)" userId="6d7ba70e-e8b3-4034-a8d0-a9805b2d2660" providerId="ADAL" clId="{CD811CC6-1979-42A7-8347-D75739E7771F}" dt="2022-04-26T18:29:27.441" v="270" actId="20577"/>
          <ac:spMkLst>
            <pc:docMk/>
            <pc:sldMk cId="2458487401" sldId="2147375980"/>
            <ac:spMk id="2" creationId="{4CF8BAFA-3E09-4EF7-B8E0-32BDE1A027E5}"/>
          </ac:spMkLst>
        </pc:spChg>
        <pc:spChg chg="mod">
          <ac:chgData name="Herald, Alexander (DOA)" userId="6d7ba70e-e8b3-4034-a8d0-a9805b2d2660" providerId="ADAL" clId="{CD811CC6-1979-42A7-8347-D75739E7771F}" dt="2022-04-26T19:49:26.936" v="1446" actId="20577"/>
          <ac:spMkLst>
            <pc:docMk/>
            <pc:sldMk cId="2458487401" sldId="2147375980"/>
            <ac:spMk id="3" creationId="{8B43DF4C-E91B-4AA6-8315-F70D69BEC604}"/>
          </ac:spMkLst>
        </pc:spChg>
        <pc:spChg chg="mod">
          <ac:chgData name="Herald, Alexander (DOA)" userId="6d7ba70e-e8b3-4034-a8d0-a9805b2d2660" providerId="ADAL" clId="{CD811CC6-1979-42A7-8347-D75739E7771F}" dt="2022-04-26T18:29:42.932" v="352" actId="6549"/>
          <ac:spMkLst>
            <pc:docMk/>
            <pc:sldMk cId="2458487401" sldId="2147375980"/>
            <ac:spMk id="5" creationId="{0391130C-52FD-41CA-ADDC-97B1B7B025A7}"/>
          </ac:spMkLst>
        </pc:spChg>
        <pc:spChg chg="del mod">
          <ac:chgData name="Herald, Alexander (DOA)" userId="6d7ba70e-e8b3-4034-a8d0-a9805b2d2660" providerId="ADAL" clId="{CD811CC6-1979-42A7-8347-D75739E7771F}" dt="2022-04-26T18:35:12.346" v="394" actId="478"/>
          <ac:spMkLst>
            <pc:docMk/>
            <pc:sldMk cId="2458487401" sldId="2147375980"/>
            <ac:spMk id="8" creationId="{7D0E5C1E-FCB3-44FF-B828-CB40CE74D710}"/>
          </ac:spMkLst>
        </pc:spChg>
        <pc:spChg chg="del">
          <ac:chgData name="Herald, Alexander (DOA)" userId="6d7ba70e-e8b3-4034-a8d0-a9805b2d2660" providerId="ADAL" clId="{CD811CC6-1979-42A7-8347-D75739E7771F}" dt="2022-04-26T18:35:12.346" v="394" actId="478"/>
          <ac:spMkLst>
            <pc:docMk/>
            <pc:sldMk cId="2458487401" sldId="2147375980"/>
            <ac:spMk id="9" creationId="{427CBC17-F3DD-494F-80A3-7826F7B699C2}"/>
          </ac:spMkLst>
        </pc:spChg>
        <pc:spChg chg="del">
          <ac:chgData name="Herald, Alexander (DOA)" userId="6d7ba70e-e8b3-4034-a8d0-a9805b2d2660" providerId="ADAL" clId="{CD811CC6-1979-42A7-8347-D75739E7771F}" dt="2022-04-26T18:35:12.346" v="394" actId="478"/>
          <ac:spMkLst>
            <pc:docMk/>
            <pc:sldMk cId="2458487401" sldId="2147375980"/>
            <ac:spMk id="10" creationId="{51E81FFA-63D0-439D-97D2-BF0523B91327}"/>
          </ac:spMkLst>
        </pc:spChg>
        <pc:spChg chg="del">
          <ac:chgData name="Herald, Alexander (DOA)" userId="6d7ba70e-e8b3-4034-a8d0-a9805b2d2660" providerId="ADAL" clId="{CD811CC6-1979-42A7-8347-D75739E7771F}" dt="2022-04-26T18:35:12.346" v="394" actId="478"/>
          <ac:spMkLst>
            <pc:docMk/>
            <pc:sldMk cId="2458487401" sldId="2147375980"/>
            <ac:spMk id="11" creationId="{10E22972-18D8-456A-A4C3-02688F0394AF}"/>
          </ac:spMkLst>
        </pc:spChg>
        <pc:spChg chg="del">
          <ac:chgData name="Herald, Alexander (DOA)" userId="6d7ba70e-e8b3-4034-a8d0-a9805b2d2660" providerId="ADAL" clId="{CD811CC6-1979-42A7-8347-D75739E7771F}" dt="2022-04-26T18:35:12.346" v="394" actId="478"/>
          <ac:spMkLst>
            <pc:docMk/>
            <pc:sldMk cId="2458487401" sldId="2147375980"/>
            <ac:spMk id="12" creationId="{A525E96C-D850-40EF-B73B-CAB80CFA0FCF}"/>
          </ac:spMkLst>
        </pc:spChg>
        <pc:spChg chg="del">
          <ac:chgData name="Herald, Alexander (DOA)" userId="6d7ba70e-e8b3-4034-a8d0-a9805b2d2660" providerId="ADAL" clId="{CD811CC6-1979-42A7-8347-D75739E7771F}" dt="2022-04-26T18:35:12.346" v="394" actId="478"/>
          <ac:spMkLst>
            <pc:docMk/>
            <pc:sldMk cId="2458487401" sldId="2147375980"/>
            <ac:spMk id="13" creationId="{236DE5AF-E0B8-4454-A2D6-332AAE2F1B97}"/>
          </ac:spMkLst>
        </pc:spChg>
        <pc:spChg chg="del">
          <ac:chgData name="Herald, Alexander (DOA)" userId="6d7ba70e-e8b3-4034-a8d0-a9805b2d2660" providerId="ADAL" clId="{CD811CC6-1979-42A7-8347-D75739E7771F}" dt="2022-04-26T18:35:12.346" v="394" actId="478"/>
          <ac:spMkLst>
            <pc:docMk/>
            <pc:sldMk cId="2458487401" sldId="2147375980"/>
            <ac:spMk id="14" creationId="{FA137C96-F551-456C-8786-FBA63C605D1D}"/>
          </ac:spMkLst>
        </pc:spChg>
        <pc:spChg chg="del">
          <ac:chgData name="Herald, Alexander (DOA)" userId="6d7ba70e-e8b3-4034-a8d0-a9805b2d2660" providerId="ADAL" clId="{CD811CC6-1979-42A7-8347-D75739E7771F}" dt="2022-04-26T18:35:12.346" v="394" actId="478"/>
          <ac:spMkLst>
            <pc:docMk/>
            <pc:sldMk cId="2458487401" sldId="2147375980"/>
            <ac:spMk id="15" creationId="{61D3D739-3065-430D-9CDA-E907B9B0A6C4}"/>
          </ac:spMkLst>
        </pc:spChg>
        <pc:spChg chg="del">
          <ac:chgData name="Herald, Alexander (DOA)" userId="6d7ba70e-e8b3-4034-a8d0-a9805b2d2660" providerId="ADAL" clId="{CD811CC6-1979-42A7-8347-D75739E7771F}" dt="2022-04-26T18:35:12.346" v="394" actId="478"/>
          <ac:spMkLst>
            <pc:docMk/>
            <pc:sldMk cId="2458487401" sldId="2147375980"/>
            <ac:spMk id="16" creationId="{032FB67B-5FF3-4634-B420-F75E5E4D662D}"/>
          </ac:spMkLst>
        </pc:spChg>
        <pc:spChg chg="del">
          <ac:chgData name="Herald, Alexander (DOA)" userId="6d7ba70e-e8b3-4034-a8d0-a9805b2d2660" providerId="ADAL" clId="{CD811CC6-1979-42A7-8347-D75739E7771F}" dt="2022-04-26T18:35:12.346" v="394" actId="478"/>
          <ac:spMkLst>
            <pc:docMk/>
            <pc:sldMk cId="2458487401" sldId="2147375980"/>
            <ac:spMk id="17" creationId="{36935356-5F3F-4481-9795-CCFAEA0370A0}"/>
          </ac:spMkLst>
        </pc:spChg>
        <pc:spChg chg="del">
          <ac:chgData name="Herald, Alexander (DOA)" userId="6d7ba70e-e8b3-4034-a8d0-a9805b2d2660" providerId="ADAL" clId="{CD811CC6-1979-42A7-8347-D75739E7771F}" dt="2022-04-26T18:35:12.346" v="394" actId="478"/>
          <ac:spMkLst>
            <pc:docMk/>
            <pc:sldMk cId="2458487401" sldId="2147375980"/>
            <ac:spMk id="18" creationId="{1837A71C-4EDF-457E-8052-BFAF9A83E548}"/>
          </ac:spMkLst>
        </pc:spChg>
        <pc:spChg chg="del">
          <ac:chgData name="Herald, Alexander (DOA)" userId="6d7ba70e-e8b3-4034-a8d0-a9805b2d2660" providerId="ADAL" clId="{CD811CC6-1979-42A7-8347-D75739E7771F}" dt="2022-04-26T18:35:12.346" v="394" actId="478"/>
          <ac:spMkLst>
            <pc:docMk/>
            <pc:sldMk cId="2458487401" sldId="2147375980"/>
            <ac:spMk id="19" creationId="{F5333A98-B93A-4281-A301-94216070A9C1}"/>
          </ac:spMkLst>
        </pc:spChg>
        <pc:spChg chg="del">
          <ac:chgData name="Herald, Alexander (DOA)" userId="6d7ba70e-e8b3-4034-a8d0-a9805b2d2660" providerId="ADAL" clId="{CD811CC6-1979-42A7-8347-D75739E7771F}" dt="2022-04-26T18:35:12.346" v="394" actId="478"/>
          <ac:spMkLst>
            <pc:docMk/>
            <pc:sldMk cId="2458487401" sldId="2147375980"/>
            <ac:spMk id="20" creationId="{1B13138B-7B40-496B-BF86-C221E5231EDF}"/>
          </ac:spMkLst>
        </pc:spChg>
        <pc:spChg chg="del">
          <ac:chgData name="Herald, Alexander (DOA)" userId="6d7ba70e-e8b3-4034-a8d0-a9805b2d2660" providerId="ADAL" clId="{CD811CC6-1979-42A7-8347-D75739E7771F}" dt="2022-04-26T18:35:12.346" v="394" actId="478"/>
          <ac:spMkLst>
            <pc:docMk/>
            <pc:sldMk cId="2458487401" sldId="2147375980"/>
            <ac:spMk id="21" creationId="{0617A10A-AC94-478D-A5E0-463BA8C023DF}"/>
          </ac:spMkLst>
        </pc:spChg>
        <pc:spChg chg="del">
          <ac:chgData name="Herald, Alexander (DOA)" userId="6d7ba70e-e8b3-4034-a8d0-a9805b2d2660" providerId="ADAL" clId="{CD811CC6-1979-42A7-8347-D75739E7771F}" dt="2022-04-26T18:35:12.346" v="394" actId="478"/>
          <ac:spMkLst>
            <pc:docMk/>
            <pc:sldMk cId="2458487401" sldId="2147375980"/>
            <ac:spMk id="22" creationId="{67C157E6-72AF-4A8E-A462-15AE7BA862B6}"/>
          </ac:spMkLst>
        </pc:spChg>
        <pc:spChg chg="add del mod">
          <ac:chgData name="Herald, Alexander (DOA)" userId="6d7ba70e-e8b3-4034-a8d0-a9805b2d2660" providerId="ADAL" clId="{CD811CC6-1979-42A7-8347-D75739E7771F}" dt="2022-04-26T18:37:40.001" v="421" actId="1076"/>
          <ac:spMkLst>
            <pc:docMk/>
            <pc:sldMk cId="2458487401" sldId="2147375980"/>
            <ac:spMk id="23" creationId="{1AB5370D-F58F-4D67-81F3-64E6622F84CE}"/>
          </ac:spMkLst>
        </pc:spChg>
        <pc:graphicFrameChg chg="add mod">
          <ac:chgData name="Herald, Alexander (DOA)" userId="6d7ba70e-e8b3-4034-a8d0-a9805b2d2660" providerId="ADAL" clId="{CD811CC6-1979-42A7-8347-D75739E7771F}" dt="2022-04-26T18:37:44.182" v="422" actId="1076"/>
          <ac:graphicFrameMkLst>
            <pc:docMk/>
            <pc:sldMk cId="2458487401" sldId="2147375980"/>
            <ac:graphicFrameMk id="24" creationId="{D898075F-8245-43D7-ACD4-B82EA9492C9B}"/>
          </ac:graphicFrameMkLst>
        </pc:graphicFrameChg>
      </pc:sldChg>
      <pc:sldChg chg="new del">
        <pc:chgData name="Herald, Alexander (DOA)" userId="6d7ba70e-e8b3-4034-a8d0-a9805b2d2660" providerId="ADAL" clId="{CD811CC6-1979-42A7-8347-D75739E7771F}" dt="2022-04-26T19:24:52.811" v="1152" actId="2696"/>
        <pc:sldMkLst>
          <pc:docMk/>
          <pc:sldMk cId="340972924" sldId="2147375981"/>
        </pc:sldMkLst>
      </pc:sldChg>
      <pc:sldChg chg="addSp delSp modSp add mod">
        <pc:chgData name="Herald, Alexander (DOA)" userId="6d7ba70e-e8b3-4034-a8d0-a9805b2d2660" providerId="ADAL" clId="{CD811CC6-1979-42A7-8347-D75739E7771F}" dt="2022-04-26T20:36:16.591" v="2181" actId="1076"/>
        <pc:sldMkLst>
          <pc:docMk/>
          <pc:sldMk cId="3101514349" sldId="2147375981"/>
        </pc:sldMkLst>
        <pc:spChg chg="mod">
          <ac:chgData name="Herald, Alexander (DOA)" userId="6d7ba70e-e8b3-4034-a8d0-a9805b2d2660" providerId="ADAL" clId="{CD811CC6-1979-42A7-8347-D75739E7771F}" dt="2022-04-26T20:35:38.895" v="2170" actId="20577"/>
          <ac:spMkLst>
            <pc:docMk/>
            <pc:sldMk cId="3101514349" sldId="2147375981"/>
            <ac:spMk id="2" creationId="{02AD7F91-EE1B-4673-9D1D-C58422B4B17B}"/>
          </ac:spMkLst>
        </pc:spChg>
        <pc:spChg chg="mod">
          <ac:chgData name="Herald, Alexander (DOA)" userId="6d7ba70e-e8b3-4034-a8d0-a9805b2d2660" providerId="ADAL" clId="{CD811CC6-1979-42A7-8347-D75739E7771F}" dt="2022-04-26T20:36:16.591" v="2181" actId="1076"/>
          <ac:spMkLst>
            <pc:docMk/>
            <pc:sldMk cId="3101514349" sldId="2147375981"/>
            <ac:spMk id="9" creationId="{C16BA072-2583-4B25-A0BF-7D833F536597}"/>
          </ac:spMkLst>
        </pc:spChg>
        <pc:picChg chg="add mod">
          <ac:chgData name="Herald, Alexander (DOA)" userId="6d7ba70e-e8b3-4034-a8d0-a9805b2d2660" providerId="ADAL" clId="{CD811CC6-1979-42A7-8347-D75739E7771F}" dt="2022-04-26T20:36:13.895" v="2180" actId="1076"/>
          <ac:picMkLst>
            <pc:docMk/>
            <pc:sldMk cId="3101514349" sldId="2147375981"/>
            <ac:picMk id="7" creationId="{92FF536F-36E8-460C-B98D-1488C93F0AB6}"/>
          </ac:picMkLst>
        </pc:picChg>
        <pc:picChg chg="del">
          <ac:chgData name="Herald, Alexander (DOA)" userId="6d7ba70e-e8b3-4034-a8d0-a9805b2d2660" providerId="ADAL" clId="{CD811CC6-1979-42A7-8347-D75739E7771F}" dt="2022-04-26T20:36:02.623" v="2176" actId="478"/>
          <ac:picMkLst>
            <pc:docMk/>
            <pc:sldMk cId="3101514349" sldId="2147375981"/>
            <ac:picMk id="11" creationId="{6A8D17CB-E9C3-4BB3-B344-07E7B943924E}"/>
          </ac:picMkLst>
        </pc:picChg>
      </pc:sldChg>
      <pc:sldChg chg="addSp delSp modSp add mod ord">
        <pc:chgData name="Herald, Alexander (DOA)" userId="6d7ba70e-e8b3-4034-a8d0-a9805b2d2660" providerId="ADAL" clId="{CD811CC6-1979-42A7-8347-D75739E7771F}" dt="2022-04-27T13:36:24.178" v="2499" actId="15"/>
        <pc:sldMkLst>
          <pc:docMk/>
          <pc:sldMk cId="2193020350" sldId="2147375982"/>
        </pc:sldMkLst>
        <pc:spChg chg="mod">
          <ac:chgData name="Herald, Alexander (DOA)" userId="6d7ba70e-e8b3-4034-a8d0-a9805b2d2660" providerId="ADAL" clId="{CD811CC6-1979-42A7-8347-D75739E7771F}" dt="2022-04-27T13:33:59.516" v="2414" actId="20577"/>
          <ac:spMkLst>
            <pc:docMk/>
            <pc:sldMk cId="2193020350" sldId="2147375982"/>
            <ac:spMk id="2" creationId="{02AD7F91-EE1B-4673-9D1D-C58422B4B17B}"/>
          </ac:spMkLst>
        </pc:spChg>
        <pc:spChg chg="mod">
          <ac:chgData name="Herald, Alexander (DOA)" userId="6d7ba70e-e8b3-4034-a8d0-a9805b2d2660" providerId="ADAL" clId="{CD811CC6-1979-42A7-8347-D75739E7771F}" dt="2022-04-27T13:36:24.178" v="2499" actId="15"/>
          <ac:spMkLst>
            <pc:docMk/>
            <pc:sldMk cId="2193020350" sldId="2147375982"/>
            <ac:spMk id="9" creationId="{C16BA072-2583-4B25-A0BF-7D833F536597}"/>
          </ac:spMkLst>
        </pc:spChg>
        <pc:picChg chg="del">
          <ac:chgData name="Herald, Alexander (DOA)" userId="6d7ba70e-e8b3-4034-a8d0-a9805b2d2660" providerId="ADAL" clId="{CD811CC6-1979-42A7-8347-D75739E7771F}" dt="2022-04-27T13:34:18.668" v="2415" actId="478"/>
          <ac:picMkLst>
            <pc:docMk/>
            <pc:sldMk cId="2193020350" sldId="2147375982"/>
            <ac:picMk id="7" creationId="{92FF536F-36E8-460C-B98D-1488C93F0AB6}"/>
          </ac:picMkLst>
        </pc:picChg>
        <pc:picChg chg="add mod">
          <ac:chgData name="Herald, Alexander (DOA)" userId="6d7ba70e-e8b3-4034-a8d0-a9805b2d2660" providerId="ADAL" clId="{CD811CC6-1979-42A7-8347-D75739E7771F}" dt="2022-04-27T13:35:03.147" v="2421" actId="1076"/>
          <ac:picMkLst>
            <pc:docMk/>
            <pc:sldMk cId="2193020350" sldId="2147375982"/>
            <ac:picMk id="8" creationId="{E1E4CFBD-CC9D-4BFB-976A-04598F6AB283}"/>
          </ac:picMkLst>
        </pc:picChg>
      </pc:sldChg>
      <pc:sldChg chg="addSp delSp modSp add mod">
        <pc:chgData name="Herald, Alexander (DOA)" userId="6d7ba70e-e8b3-4034-a8d0-a9805b2d2660" providerId="ADAL" clId="{CD811CC6-1979-42A7-8347-D75739E7771F}" dt="2022-04-27T13:45:10.480" v="2585" actId="20577"/>
        <pc:sldMkLst>
          <pc:docMk/>
          <pc:sldMk cId="2178453576" sldId="2147375983"/>
        </pc:sldMkLst>
        <pc:spChg chg="mod">
          <ac:chgData name="Herald, Alexander (DOA)" userId="6d7ba70e-e8b3-4034-a8d0-a9805b2d2660" providerId="ADAL" clId="{CD811CC6-1979-42A7-8347-D75739E7771F}" dt="2022-04-27T13:35:56.637" v="2495" actId="20577"/>
          <ac:spMkLst>
            <pc:docMk/>
            <pc:sldMk cId="2178453576" sldId="2147375983"/>
            <ac:spMk id="2" creationId="{02AD7F91-EE1B-4673-9D1D-C58422B4B17B}"/>
          </ac:spMkLst>
        </pc:spChg>
        <pc:spChg chg="mod">
          <ac:chgData name="Herald, Alexander (DOA)" userId="6d7ba70e-e8b3-4034-a8d0-a9805b2d2660" providerId="ADAL" clId="{CD811CC6-1979-42A7-8347-D75739E7771F}" dt="2022-04-27T13:43:21.075" v="2551" actId="1076"/>
          <ac:spMkLst>
            <pc:docMk/>
            <pc:sldMk cId="2178453576" sldId="2147375983"/>
            <ac:spMk id="4" creationId="{84D12BE5-B145-4491-8732-2F6C21545F3E}"/>
          </ac:spMkLst>
        </pc:spChg>
        <pc:spChg chg="mod">
          <ac:chgData name="Herald, Alexander (DOA)" userId="6d7ba70e-e8b3-4034-a8d0-a9805b2d2660" providerId="ADAL" clId="{CD811CC6-1979-42A7-8347-D75739E7771F}" dt="2022-04-27T13:44:51.770" v="2570" actId="1076"/>
          <ac:spMkLst>
            <pc:docMk/>
            <pc:sldMk cId="2178453576" sldId="2147375983"/>
            <ac:spMk id="9" creationId="{C16BA072-2583-4B25-A0BF-7D833F536597}"/>
          </ac:spMkLst>
        </pc:spChg>
        <pc:spChg chg="add mod">
          <ac:chgData name="Herald, Alexander (DOA)" userId="6d7ba70e-e8b3-4034-a8d0-a9805b2d2660" providerId="ADAL" clId="{CD811CC6-1979-42A7-8347-D75739E7771F}" dt="2022-04-27T13:45:10.480" v="2585" actId="20577"/>
          <ac:spMkLst>
            <pc:docMk/>
            <pc:sldMk cId="2178453576" sldId="2147375983"/>
            <ac:spMk id="13" creationId="{FA8D0A07-991D-4E93-BED0-608894866E40}"/>
          </ac:spMkLst>
        </pc:spChg>
        <pc:spChg chg="add mod">
          <ac:chgData name="Herald, Alexander (DOA)" userId="6d7ba70e-e8b3-4034-a8d0-a9805b2d2660" providerId="ADAL" clId="{CD811CC6-1979-42A7-8347-D75739E7771F}" dt="2022-04-27T13:44:15.761" v="2560" actId="1076"/>
          <ac:spMkLst>
            <pc:docMk/>
            <pc:sldMk cId="2178453576" sldId="2147375983"/>
            <ac:spMk id="14" creationId="{4234D1D3-A09F-4F79-B227-704DC9F3C87B}"/>
          </ac:spMkLst>
        </pc:spChg>
        <pc:picChg chg="add mod">
          <ac:chgData name="Herald, Alexander (DOA)" userId="6d7ba70e-e8b3-4034-a8d0-a9805b2d2660" providerId="ADAL" clId="{CD811CC6-1979-42A7-8347-D75739E7771F}" dt="2022-04-27T13:44:58.115" v="2571" actId="1076"/>
          <ac:picMkLst>
            <pc:docMk/>
            <pc:sldMk cId="2178453576" sldId="2147375983"/>
            <ac:picMk id="6" creationId="{E9870878-14BB-4514-954D-F4069D1FCB98}"/>
          </ac:picMkLst>
        </pc:picChg>
        <pc:picChg chg="del mod">
          <ac:chgData name="Herald, Alexander (DOA)" userId="6d7ba70e-e8b3-4034-a8d0-a9805b2d2660" providerId="ADAL" clId="{CD811CC6-1979-42A7-8347-D75739E7771F}" dt="2022-04-27T13:37:18.126" v="2513" actId="478"/>
          <ac:picMkLst>
            <pc:docMk/>
            <pc:sldMk cId="2178453576" sldId="2147375983"/>
            <ac:picMk id="8" creationId="{E1E4CFBD-CC9D-4BFB-976A-04598F6AB283}"/>
          </ac:picMkLst>
        </pc:picChg>
        <pc:picChg chg="add del">
          <ac:chgData name="Herald, Alexander (DOA)" userId="6d7ba70e-e8b3-4034-a8d0-a9805b2d2660" providerId="ADAL" clId="{CD811CC6-1979-42A7-8347-D75739E7771F}" dt="2022-04-27T13:41:59.800" v="2525" actId="478"/>
          <ac:picMkLst>
            <pc:docMk/>
            <pc:sldMk cId="2178453576" sldId="2147375983"/>
            <ac:picMk id="10" creationId="{36B9757E-FDE7-4024-87FC-629CBAA45AB1}"/>
          </ac:picMkLst>
        </pc:picChg>
        <pc:picChg chg="add del">
          <ac:chgData name="Herald, Alexander (DOA)" userId="6d7ba70e-e8b3-4034-a8d0-a9805b2d2660" providerId="ADAL" clId="{CD811CC6-1979-42A7-8347-D75739E7771F}" dt="2022-04-27T13:42:03.224" v="2527" actId="22"/>
          <ac:picMkLst>
            <pc:docMk/>
            <pc:sldMk cId="2178453576" sldId="2147375983"/>
            <ac:picMk id="12" creationId="{AD101D56-3FC0-4D86-8807-7CD107AA3193}"/>
          </ac:picMkLst>
        </pc:picChg>
      </pc:sldChg>
      <pc:sldChg chg="addSp delSp modSp add mod">
        <pc:chgData name="Herald, Alexander (DOA)" userId="6d7ba70e-e8b3-4034-a8d0-a9805b2d2660" providerId="ADAL" clId="{CD811CC6-1979-42A7-8347-D75739E7771F}" dt="2022-04-27T14:13:03.442" v="2617" actId="1076"/>
        <pc:sldMkLst>
          <pc:docMk/>
          <pc:sldMk cId="2327046082" sldId="2147375984"/>
        </pc:sldMkLst>
        <pc:spChg chg="mod">
          <ac:chgData name="Herald, Alexander (DOA)" userId="6d7ba70e-e8b3-4034-a8d0-a9805b2d2660" providerId="ADAL" clId="{CD811CC6-1979-42A7-8347-D75739E7771F}" dt="2022-04-27T14:05:48.777" v="2603" actId="255"/>
          <ac:spMkLst>
            <pc:docMk/>
            <pc:sldMk cId="2327046082" sldId="2147375984"/>
            <ac:spMk id="2" creationId="{02AD7F91-EE1B-4673-9D1D-C58422B4B17B}"/>
          </ac:spMkLst>
        </pc:spChg>
        <pc:spChg chg="del">
          <ac:chgData name="Herald, Alexander (DOA)" userId="6d7ba70e-e8b3-4034-a8d0-a9805b2d2660" providerId="ADAL" clId="{CD811CC6-1979-42A7-8347-D75739E7771F}" dt="2022-04-27T14:05:52.522" v="2604" actId="478"/>
          <ac:spMkLst>
            <pc:docMk/>
            <pc:sldMk cId="2327046082" sldId="2147375984"/>
            <ac:spMk id="9" creationId="{C16BA072-2583-4B25-A0BF-7D833F536597}"/>
          </ac:spMkLst>
        </pc:spChg>
        <pc:spChg chg="del">
          <ac:chgData name="Herald, Alexander (DOA)" userId="6d7ba70e-e8b3-4034-a8d0-a9805b2d2660" providerId="ADAL" clId="{CD811CC6-1979-42A7-8347-D75739E7771F}" dt="2022-04-27T14:05:53.834" v="2605" actId="478"/>
          <ac:spMkLst>
            <pc:docMk/>
            <pc:sldMk cId="2327046082" sldId="2147375984"/>
            <ac:spMk id="13" creationId="{FA8D0A07-991D-4E93-BED0-608894866E40}"/>
          </ac:spMkLst>
        </pc:spChg>
        <pc:spChg chg="del">
          <ac:chgData name="Herald, Alexander (DOA)" userId="6d7ba70e-e8b3-4034-a8d0-a9805b2d2660" providerId="ADAL" clId="{CD811CC6-1979-42A7-8347-D75739E7771F}" dt="2022-04-27T14:05:55.322" v="2606" actId="478"/>
          <ac:spMkLst>
            <pc:docMk/>
            <pc:sldMk cId="2327046082" sldId="2147375984"/>
            <ac:spMk id="14" creationId="{4234D1D3-A09F-4F79-B227-704DC9F3C87B}"/>
          </ac:spMkLst>
        </pc:spChg>
        <pc:picChg chg="del">
          <ac:chgData name="Herald, Alexander (DOA)" userId="6d7ba70e-e8b3-4034-a8d0-a9805b2d2660" providerId="ADAL" clId="{CD811CC6-1979-42A7-8347-D75739E7771F}" dt="2022-04-27T14:05:56.121" v="2607" actId="478"/>
          <ac:picMkLst>
            <pc:docMk/>
            <pc:sldMk cId="2327046082" sldId="2147375984"/>
            <ac:picMk id="6" creationId="{E9870878-14BB-4514-954D-F4069D1FCB98}"/>
          </ac:picMkLst>
        </pc:picChg>
        <pc:picChg chg="add mod">
          <ac:chgData name="Herald, Alexander (DOA)" userId="6d7ba70e-e8b3-4034-a8d0-a9805b2d2660" providerId="ADAL" clId="{CD811CC6-1979-42A7-8347-D75739E7771F}" dt="2022-04-27T14:08:58.390" v="2612" actId="1076"/>
          <ac:picMkLst>
            <pc:docMk/>
            <pc:sldMk cId="2327046082" sldId="2147375984"/>
            <ac:picMk id="7" creationId="{A2177123-E8B7-41DB-BE15-23BF2DD3FC64}"/>
          </ac:picMkLst>
        </pc:picChg>
        <pc:picChg chg="add mod">
          <ac:chgData name="Herald, Alexander (DOA)" userId="6d7ba70e-e8b3-4034-a8d0-a9805b2d2660" providerId="ADAL" clId="{CD811CC6-1979-42A7-8347-D75739E7771F}" dt="2022-04-27T14:12:05.081" v="2615" actId="1076"/>
          <ac:picMkLst>
            <pc:docMk/>
            <pc:sldMk cId="2327046082" sldId="2147375984"/>
            <ac:picMk id="10" creationId="{0BE86333-9EFE-4083-ABFF-231AAF268907}"/>
          </ac:picMkLst>
        </pc:picChg>
        <pc:picChg chg="add mod">
          <ac:chgData name="Herald, Alexander (DOA)" userId="6d7ba70e-e8b3-4034-a8d0-a9805b2d2660" providerId="ADAL" clId="{CD811CC6-1979-42A7-8347-D75739E7771F}" dt="2022-04-27T14:13:03.442" v="2617" actId="1076"/>
          <ac:picMkLst>
            <pc:docMk/>
            <pc:sldMk cId="2327046082" sldId="2147375984"/>
            <ac:picMk id="12" creationId="{DE5DA3AD-9128-4398-8BEE-472B3CD6ED47}"/>
          </ac:picMkLst>
        </pc:picChg>
      </pc:sldChg>
      <pc:sldChg chg="addSp delSp modSp add mod ord">
        <pc:chgData name="Herald, Alexander (DOA)" userId="6d7ba70e-e8b3-4034-a8d0-a9805b2d2660" providerId="ADAL" clId="{CD811CC6-1979-42A7-8347-D75739E7771F}" dt="2022-04-27T14:15:50.145" v="2662" actId="1076"/>
        <pc:sldMkLst>
          <pc:docMk/>
          <pc:sldMk cId="1885956095" sldId="2147375985"/>
        </pc:sldMkLst>
        <pc:spChg chg="mod">
          <ac:chgData name="Herald, Alexander (DOA)" userId="6d7ba70e-e8b3-4034-a8d0-a9805b2d2660" providerId="ADAL" clId="{CD811CC6-1979-42A7-8347-D75739E7771F}" dt="2022-04-27T14:14:16.287" v="2650" actId="20577"/>
          <ac:spMkLst>
            <pc:docMk/>
            <pc:sldMk cId="1885956095" sldId="2147375985"/>
            <ac:spMk id="2" creationId="{02AD7F91-EE1B-4673-9D1D-C58422B4B17B}"/>
          </ac:spMkLst>
        </pc:spChg>
        <pc:spChg chg="mod">
          <ac:chgData name="Herald, Alexander (DOA)" userId="6d7ba70e-e8b3-4034-a8d0-a9805b2d2660" providerId="ADAL" clId="{CD811CC6-1979-42A7-8347-D75739E7771F}" dt="2022-04-27T14:14:35.989" v="2656" actId="255"/>
          <ac:spMkLst>
            <pc:docMk/>
            <pc:sldMk cId="1885956095" sldId="2147375985"/>
            <ac:spMk id="9" creationId="{C16BA072-2583-4B25-A0BF-7D833F536597}"/>
          </ac:spMkLst>
        </pc:spChg>
        <pc:picChg chg="add mod">
          <ac:chgData name="Herald, Alexander (DOA)" userId="6d7ba70e-e8b3-4034-a8d0-a9805b2d2660" providerId="ADAL" clId="{CD811CC6-1979-42A7-8347-D75739E7771F}" dt="2022-04-27T14:15:50.145" v="2662" actId="1076"/>
          <ac:picMkLst>
            <pc:docMk/>
            <pc:sldMk cId="1885956095" sldId="2147375985"/>
            <ac:picMk id="7" creationId="{C3F5B03D-52E4-4D09-84C0-C4D065D2A690}"/>
          </ac:picMkLst>
        </pc:picChg>
        <pc:picChg chg="del mod">
          <ac:chgData name="Herald, Alexander (DOA)" userId="6d7ba70e-e8b3-4034-a8d0-a9805b2d2660" providerId="ADAL" clId="{CD811CC6-1979-42A7-8347-D75739E7771F}" dt="2022-04-27T14:14:37.997" v="2657" actId="478"/>
          <ac:picMkLst>
            <pc:docMk/>
            <pc:sldMk cId="1885956095" sldId="2147375985"/>
            <ac:picMk id="8" creationId="{E1E4CFBD-CC9D-4BFB-976A-04598F6AB283}"/>
          </ac:picMkLst>
        </pc:picChg>
      </pc:sldChg>
      <pc:sldChg chg="addSp delSp modSp add mod ord">
        <pc:chgData name="Herald, Alexander (DOA)" userId="6d7ba70e-e8b3-4034-a8d0-a9805b2d2660" providerId="ADAL" clId="{CD811CC6-1979-42A7-8347-D75739E7771F}" dt="2022-04-27T14:22:07.716" v="2733" actId="1076"/>
        <pc:sldMkLst>
          <pc:docMk/>
          <pc:sldMk cId="297890686" sldId="2147375986"/>
        </pc:sldMkLst>
        <pc:spChg chg="mod">
          <ac:chgData name="Herald, Alexander (DOA)" userId="6d7ba70e-e8b3-4034-a8d0-a9805b2d2660" providerId="ADAL" clId="{CD811CC6-1979-42A7-8347-D75739E7771F}" dt="2022-04-27T14:22:07.716" v="2733" actId="1076"/>
          <ac:spMkLst>
            <pc:docMk/>
            <pc:sldMk cId="297890686" sldId="2147375986"/>
            <ac:spMk id="3" creationId="{3FD100D4-D4A2-42BA-9C7F-4398EA6ECCC3}"/>
          </ac:spMkLst>
        </pc:spChg>
        <pc:spChg chg="mod">
          <ac:chgData name="Herald, Alexander (DOA)" userId="6d7ba70e-e8b3-4034-a8d0-a9805b2d2660" providerId="ADAL" clId="{CD811CC6-1979-42A7-8347-D75739E7771F}" dt="2022-04-27T14:21:07.992" v="2717" actId="20577"/>
          <ac:spMkLst>
            <pc:docMk/>
            <pc:sldMk cId="297890686" sldId="2147375986"/>
            <ac:spMk id="8" creationId="{BABA13DF-E3D6-4341-8CF1-5607D7194DE3}"/>
          </ac:spMkLst>
        </pc:spChg>
        <pc:picChg chg="del">
          <ac:chgData name="Herald, Alexander (DOA)" userId="6d7ba70e-e8b3-4034-a8d0-a9805b2d2660" providerId="ADAL" clId="{CD811CC6-1979-42A7-8347-D75739E7771F}" dt="2022-04-27T14:20:04.328" v="2666" actId="478"/>
          <ac:picMkLst>
            <pc:docMk/>
            <pc:sldMk cId="297890686" sldId="2147375986"/>
            <ac:picMk id="7" creationId="{683D28CD-3FF2-44B4-A7F9-C45138555F75}"/>
          </ac:picMkLst>
        </pc:picChg>
        <pc:picChg chg="add mod">
          <ac:chgData name="Herald, Alexander (DOA)" userId="6d7ba70e-e8b3-4034-a8d0-a9805b2d2660" providerId="ADAL" clId="{CD811CC6-1979-42A7-8347-D75739E7771F}" dt="2022-04-27T14:20:50.828" v="2673" actId="208"/>
          <ac:picMkLst>
            <pc:docMk/>
            <pc:sldMk cId="297890686" sldId="2147375986"/>
            <ac:picMk id="9" creationId="{4E029593-DC4B-4D39-A630-43EA67E82ED8}"/>
          </ac:picMkLst>
        </pc:picChg>
      </pc:sldChg>
      <pc:sldChg chg="addSp delSp modSp add mod ord">
        <pc:chgData name="Herald, Alexander (DOA)" userId="6d7ba70e-e8b3-4034-a8d0-a9805b2d2660" providerId="ADAL" clId="{CD811CC6-1979-42A7-8347-D75739E7771F}" dt="2022-04-27T14:25:26.877" v="2831" actId="1076"/>
        <pc:sldMkLst>
          <pc:docMk/>
          <pc:sldMk cId="1812127001" sldId="2147375987"/>
        </pc:sldMkLst>
        <pc:spChg chg="mod">
          <ac:chgData name="Herald, Alexander (DOA)" userId="6d7ba70e-e8b3-4034-a8d0-a9805b2d2660" providerId="ADAL" clId="{CD811CC6-1979-42A7-8347-D75739E7771F}" dt="2022-04-27T14:24:19.032" v="2821" actId="255"/>
          <ac:spMkLst>
            <pc:docMk/>
            <pc:sldMk cId="1812127001" sldId="2147375987"/>
            <ac:spMk id="2" creationId="{02AD7F91-EE1B-4673-9D1D-C58422B4B17B}"/>
          </ac:spMkLst>
        </pc:spChg>
        <pc:spChg chg="mod">
          <ac:chgData name="Herald, Alexander (DOA)" userId="6d7ba70e-e8b3-4034-a8d0-a9805b2d2660" providerId="ADAL" clId="{CD811CC6-1979-42A7-8347-D75739E7771F}" dt="2022-04-27T14:24:34.089" v="2827" actId="20577"/>
          <ac:spMkLst>
            <pc:docMk/>
            <pc:sldMk cId="1812127001" sldId="2147375987"/>
            <ac:spMk id="9" creationId="{C16BA072-2583-4B25-A0BF-7D833F536597}"/>
          </ac:spMkLst>
        </pc:spChg>
        <pc:picChg chg="del">
          <ac:chgData name="Herald, Alexander (DOA)" userId="6d7ba70e-e8b3-4034-a8d0-a9805b2d2660" providerId="ADAL" clId="{CD811CC6-1979-42A7-8347-D75739E7771F}" dt="2022-04-27T14:24:39.623" v="2828" actId="478"/>
          <ac:picMkLst>
            <pc:docMk/>
            <pc:sldMk cId="1812127001" sldId="2147375987"/>
            <ac:picMk id="7" creationId="{C3F5B03D-52E4-4D09-84C0-C4D065D2A690}"/>
          </ac:picMkLst>
        </pc:picChg>
        <pc:picChg chg="add mod">
          <ac:chgData name="Herald, Alexander (DOA)" userId="6d7ba70e-e8b3-4034-a8d0-a9805b2d2660" providerId="ADAL" clId="{CD811CC6-1979-42A7-8347-D75739E7771F}" dt="2022-04-27T14:25:26.877" v="2831" actId="1076"/>
          <ac:picMkLst>
            <pc:docMk/>
            <pc:sldMk cId="1812127001" sldId="2147375987"/>
            <ac:picMk id="8" creationId="{7C0C2216-EA3E-4777-9064-12BA218C5D61}"/>
          </ac:picMkLst>
        </pc:picChg>
      </pc:sldChg>
      <pc:sldChg chg="delSp modSp add mod">
        <pc:chgData name="Herald, Alexander (DOA)" userId="6d7ba70e-e8b3-4034-a8d0-a9805b2d2660" providerId="ADAL" clId="{CD811CC6-1979-42A7-8347-D75739E7771F}" dt="2022-04-27T14:34:08.204" v="2854" actId="20577"/>
        <pc:sldMkLst>
          <pc:docMk/>
          <pc:sldMk cId="480938863" sldId="2147375988"/>
        </pc:sldMkLst>
        <pc:spChg chg="mod">
          <ac:chgData name="Herald, Alexander (DOA)" userId="6d7ba70e-e8b3-4034-a8d0-a9805b2d2660" providerId="ADAL" clId="{CD811CC6-1979-42A7-8347-D75739E7771F}" dt="2022-04-27T14:33:40.506" v="2842" actId="255"/>
          <ac:spMkLst>
            <pc:docMk/>
            <pc:sldMk cId="480938863" sldId="2147375988"/>
            <ac:spMk id="2" creationId="{02AD7F91-EE1B-4673-9D1D-C58422B4B17B}"/>
          </ac:spMkLst>
        </pc:spChg>
        <pc:spChg chg="mod">
          <ac:chgData name="Herald, Alexander (DOA)" userId="6d7ba70e-e8b3-4034-a8d0-a9805b2d2660" providerId="ADAL" clId="{CD811CC6-1979-42A7-8347-D75739E7771F}" dt="2022-04-27T14:34:08.204" v="2854" actId="20577"/>
          <ac:spMkLst>
            <pc:docMk/>
            <pc:sldMk cId="480938863" sldId="2147375988"/>
            <ac:spMk id="9" creationId="{C16BA072-2583-4B25-A0BF-7D833F536597}"/>
          </ac:spMkLst>
        </pc:spChg>
        <pc:picChg chg="del">
          <ac:chgData name="Herald, Alexander (DOA)" userId="6d7ba70e-e8b3-4034-a8d0-a9805b2d2660" providerId="ADAL" clId="{CD811CC6-1979-42A7-8347-D75739E7771F}" dt="2022-04-27T14:33:52.365" v="2846" actId="478"/>
          <ac:picMkLst>
            <pc:docMk/>
            <pc:sldMk cId="480938863" sldId="2147375988"/>
            <ac:picMk id="8" creationId="{7C0C2216-EA3E-4777-9064-12BA218C5D61}"/>
          </ac:picMkLst>
        </pc:picChg>
      </pc:sldChg>
      <pc:sldChg chg="addSp delSp modSp add mod ord">
        <pc:chgData name="Herald, Alexander (DOA)" userId="6d7ba70e-e8b3-4034-a8d0-a9805b2d2660" providerId="ADAL" clId="{CD811CC6-1979-42A7-8347-D75739E7771F}" dt="2022-04-27T14:35:53.393" v="2888" actId="1076"/>
        <pc:sldMkLst>
          <pc:docMk/>
          <pc:sldMk cId="940700300" sldId="2147375989"/>
        </pc:sldMkLst>
        <pc:spChg chg="mod">
          <ac:chgData name="Herald, Alexander (DOA)" userId="6d7ba70e-e8b3-4034-a8d0-a9805b2d2660" providerId="ADAL" clId="{CD811CC6-1979-42A7-8347-D75739E7771F}" dt="2022-04-27T14:34:42.012" v="2874" actId="20577"/>
          <ac:spMkLst>
            <pc:docMk/>
            <pc:sldMk cId="940700300" sldId="2147375989"/>
            <ac:spMk id="2" creationId="{02AD7F91-EE1B-4673-9D1D-C58422B4B17B}"/>
          </ac:spMkLst>
        </pc:spChg>
        <pc:spChg chg="mod">
          <ac:chgData name="Herald, Alexander (DOA)" userId="6d7ba70e-e8b3-4034-a8d0-a9805b2d2660" providerId="ADAL" clId="{CD811CC6-1979-42A7-8347-D75739E7771F}" dt="2022-04-27T14:35:04.685" v="2882" actId="5793"/>
          <ac:spMkLst>
            <pc:docMk/>
            <pc:sldMk cId="940700300" sldId="2147375989"/>
            <ac:spMk id="9" creationId="{C16BA072-2583-4B25-A0BF-7D833F536597}"/>
          </ac:spMkLst>
        </pc:spChg>
        <pc:picChg chg="add mod">
          <ac:chgData name="Herald, Alexander (DOA)" userId="6d7ba70e-e8b3-4034-a8d0-a9805b2d2660" providerId="ADAL" clId="{CD811CC6-1979-42A7-8347-D75739E7771F}" dt="2022-04-27T14:35:53.393" v="2888" actId="1076"/>
          <ac:picMkLst>
            <pc:docMk/>
            <pc:sldMk cId="940700300" sldId="2147375989"/>
            <ac:picMk id="6" creationId="{50EF19C2-3895-4437-9255-809C2E6A3A79}"/>
          </ac:picMkLst>
        </pc:picChg>
        <pc:picChg chg="del">
          <ac:chgData name="Herald, Alexander (DOA)" userId="6d7ba70e-e8b3-4034-a8d0-a9805b2d2660" providerId="ADAL" clId="{CD811CC6-1979-42A7-8347-D75739E7771F}" dt="2022-04-27T14:35:09.083" v="2883" actId="478"/>
          <ac:picMkLst>
            <pc:docMk/>
            <pc:sldMk cId="940700300" sldId="2147375989"/>
            <ac:picMk id="7" creationId="{C3F5B03D-52E4-4D09-84C0-C4D065D2A690}"/>
          </ac:picMkLst>
        </pc:picChg>
      </pc:sldChg>
      <pc:sldChg chg="addSp delSp modSp add mod">
        <pc:chgData name="Herald, Alexander (DOA)" userId="6d7ba70e-e8b3-4034-a8d0-a9805b2d2660" providerId="ADAL" clId="{CD811CC6-1979-42A7-8347-D75739E7771F}" dt="2022-04-27T14:38:49.794" v="2964" actId="1076"/>
        <pc:sldMkLst>
          <pc:docMk/>
          <pc:sldMk cId="2805409917" sldId="2147375990"/>
        </pc:sldMkLst>
        <pc:spChg chg="mod">
          <ac:chgData name="Herald, Alexander (DOA)" userId="6d7ba70e-e8b3-4034-a8d0-a9805b2d2660" providerId="ADAL" clId="{CD811CC6-1979-42A7-8347-D75739E7771F}" dt="2022-04-27T14:36:13.149" v="2906" actId="20577"/>
          <ac:spMkLst>
            <pc:docMk/>
            <pc:sldMk cId="2805409917" sldId="2147375990"/>
            <ac:spMk id="2" creationId="{02AD7F91-EE1B-4673-9D1D-C58422B4B17B}"/>
          </ac:spMkLst>
        </pc:spChg>
        <pc:spChg chg="add mod">
          <ac:chgData name="Herald, Alexander (DOA)" userId="6d7ba70e-e8b3-4034-a8d0-a9805b2d2660" providerId="ADAL" clId="{CD811CC6-1979-42A7-8347-D75739E7771F}" dt="2022-04-27T14:38:45.947" v="2963" actId="1076"/>
          <ac:spMkLst>
            <pc:docMk/>
            <pc:sldMk cId="2805409917" sldId="2147375990"/>
            <ac:spMk id="8" creationId="{5B37A083-FE61-4E2F-AA93-E1946B02370B}"/>
          </ac:spMkLst>
        </pc:spChg>
        <pc:spChg chg="mod">
          <ac:chgData name="Herald, Alexander (DOA)" userId="6d7ba70e-e8b3-4034-a8d0-a9805b2d2660" providerId="ADAL" clId="{CD811CC6-1979-42A7-8347-D75739E7771F}" dt="2022-04-27T14:37:59.313" v="2932" actId="6549"/>
          <ac:spMkLst>
            <pc:docMk/>
            <pc:sldMk cId="2805409917" sldId="2147375990"/>
            <ac:spMk id="9" creationId="{C16BA072-2583-4B25-A0BF-7D833F536597}"/>
          </ac:spMkLst>
        </pc:spChg>
        <pc:picChg chg="del">
          <ac:chgData name="Herald, Alexander (DOA)" userId="6d7ba70e-e8b3-4034-a8d0-a9805b2d2660" providerId="ADAL" clId="{CD811CC6-1979-42A7-8347-D75739E7771F}" dt="2022-04-27T14:36:46.556" v="2919" actId="478"/>
          <ac:picMkLst>
            <pc:docMk/>
            <pc:sldMk cId="2805409917" sldId="2147375990"/>
            <ac:picMk id="6" creationId="{50EF19C2-3895-4437-9255-809C2E6A3A79}"/>
          </ac:picMkLst>
        </pc:picChg>
        <pc:picChg chg="add mod">
          <ac:chgData name="Herald, Alexander (DOA)" userId="6d7ba70e-e8b3-4034-a8d0-a9805b2d2660" providerId="ADAL" clId="{CD811CC6-1979-42A7-8347-D75739E7771F}" dt="2022-04-27T14:38:49.794" v="2964" actId="1076"/>
          <ac:picMkLst>
            <pc:docMk/>
            <pc:sldMk cId="2805409917" sldId="2147375990"/>
            <ac:picMk id="7" creationId="{6EF113D6-F41C-49FE-A5AA-2B1ACEEFF2C5}"/>
          </ac:picMkLst>
        </pc:picChg>
      </pc:sldChg>
      <pc:sldChg chg="delSp modSp add mod">
        <pc:chgData name="Herald, Alexander (DOA)" userId="6d7ba70e-e8b3-4034-a8d0-a9805b2d2660" providerId="ADAL" clId="{CD811CC6-1979-42A7-8347-D75739E7771F}" dt="2022-04-27T14:40:45.977" v="3090" actId="14100"/>
        <pc:sldMkLst>
          <pc:docMk/>
          <pc:sldMk cId="1513352302" sldId="2147375991"/>
        </pc:sldMkLst>
        <pc:spChg chg="mod">
          <ac:chgData name="Herald, Alexander (DOA)" userId="6d7ba70e-e8b3-4034-a8d0-a9805b2d2660" providerId="ADAL" clId="{CD811CC6-1979-42A7-8347-D75739E7771F}" dt="2022-04-27T14:39:20.365" v="2976" actId="20577"/>
          <ac:spMkLst>
            <pc:docMk/>
            <pc:sldMk cId="1513352302" sldId="2147375991"/>
            <ac:spMk id="2" creationId="{02AD7F91-EE1B-4673-9D1D-C58422B4B17B}"/>
          </ac:spMkLst>
        </pc:spChg>
        <pc:spChg chg="del">
          <ac:chgData name="Herald, Alexander (DOA)" userId="6d7ba70e-e8b3-4034-a8d0-a9805b2d2660" providerId="ADAL" clId="{CD811CC6-1979-42A7-8347-D75739E7771F}" dt="2022-04-27T14:39:51.727" v="2984" actId="478"/>
          <ac:spMkLst>
            <pc:docMk/>
            <pc:sldMk cId="1513352302" sldId="2147375991"/>
            <ac:spMk id="8" creationId="{5B37A083-FE61-4E2F-AA93-E1946B02370B}"/>
          </ac:spMkLst>
        </pc:spChg>
        <pc:spChg chg="mod">
          <ac:chgData name="Herald, Alexander (DOA)" userId="6d7ba70e-e8b3-4034-a8d0-a9805b2d2660" providerId="ADAL" clId="{CD811CC6-1979-42A7-8347-D75739E7771F}" dt="2022-04-27T14:40:45.977" v="3090" actId="14100"/>
          <ac:spMkLst>
            <pc:docMk/>
            <pc:sldMk cId="1513352302" sldId="2147375991"/>
            <ac:spMk id="9" creationId="{C16BA072-2583-4B25-A0BF-7D833F536597}"/>
          </ac:spMkLst>
        </pc:spChg>
        <pc:picChg chg="del">
          <ac:chgData name="Herald, Alexander (DOA)" userId="6d7ba70e-e8b3-4034-a8d0-a9805b2d2660" providerId="ADAL" clId="{CD811CC6-1979-42A7-8347-D75739E7771F}" dt="2022-04-27T14:39:57.070" v="2989" actId="478"/>
          <ac:picMkLst>
            <pc:docMk/>
            <pc:sldMk cId="1513352302" sldId="2147375991"/>
            <ac:picMk id="7" creationId="{6EF113D6-F41C-49FE-A5AA-2B1ACEEFF2C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42" tIns="48322" rIns="96642" bIns="48322"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42" tIns="48322" rIns="96642" bIns="48322" rtlCol="0"/>
          <a:lstStyle>
            <a:lvl1pPr algn="r">
              <a:defRPr sz="1200"/>
            </a:lvl1pPr>
          </a:lstStyle>
          <a:p>
            <a:fld id="{19C31688-C621-4FCB-A294-F7FB06699FE2}" type="datetimeFigureOut">
              <a:rPr lang="en-US" smtClean="0"/>
              <a:t>4/29/2022</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42" tIns="48322" rIns="96642" bIns="48322" rtlCol="0" anchor="ctr"/>
          <a:lstStyle/>
          <a:p>
            <a:endParaRPr lang="en-US"/>
          </a:p>
        </p:txBody>
      </p:sp>
      <p:sp>
        <p:nvSpPr>
          <p:cNvPr id="5" name="Notes Placeholder 4"/>
          <p:cNvSpPr>
            <a:spLocks noGrp="1"/>
          </p:cNvSpPr>
          <p:nvPr>
            <p:ph type="body" sz="quarter" idx="3"/>
          </p:nvPr>
        </p:nvSpPr>
        <p:spPr>
          <a:xfrm>
            <a:off x="731521" y="4620579"/>
            <a:ext cx="5852160" cy="3780472"/>
          </a:xfrm>
          <a:prstGeom prst="rect">
            <a:avLst/>
          </a:prstGeom>
        </p:spPr>
        <p:txBody>
          <a:bodyPr vert="horz" lIns="96642" tIns="48322" rIns="96642" bIns="4832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42" tIns="48322" rIns="96642" bIns="48322"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42" tIns="48322" rIns="96642" bIns="48322" rtlCol="0" anchor="b"/>
          <a:lstStyle>
            <a:lvl1pPr algn="r">
              <a:defRPr sz="1200"/>
            </a:lvl1pPr>
          </a:lstStyle>
          <a:p>
            <a:fld id="{23416018-18ED-4614-875E-E237650723ED}" type="slidenum">
              <a:rPr lang="en-US" smtClean="0"/>
              <a:t>‹#›</a:t>
            </a:fld>
            <a:endParaRPr lang="en-US"/>
          </a:p>
        </p:txBody>
      </p:sp>
    </p:spTree>
    <p:extLst>
      <p:ext uri="{BB962C8B-B14F-4D97-AF65-F5344CB8AC3E}">
        <p14:creationId xmlns:p14="http://schemas.microsoft.com/office/powerpoint/2010/main" val="1877895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66423">
              <a:defRPr/>
            </a:pPr>
            <a:fld id="{47D2A720-958E-4FB6-B456-B9C3A4A5879F}" type="slidenum">
              <a:rPr lang="en-US">
                <a:solidFill>
                  <a:prstClr val="black"/>
                </a:solidFill>
                <a:latin typeface="Calibri" panose="020F0502020204030204"/>
              </a:rPr>
              <a:pPr defTabSz="966423">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3659360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23">
              <a:defRPr/>
            </a:pPr>
            <a:r>
              <a:rPr lang="en-US" i="1">
                <a:latin typeface="Calibri" panose="020F0502020204030204" pitchFamily="34" charset="0"/>
              </a:rPr>
              <a:t>Since 1/14 version:</a:t>
            </a:r>
          </a:p>
          <a:p>
            <a:pPr defTabSz="966423">
              <a:defRPr/>
            </a:pPr>
            <a:r>
              <a:rPr lang="en-US">
                <a:latin typeface="Calibri" panose="020F0502020204030204" pitchFamily="34" charset="0"/>
              </a:rPr>
              <a:t>-2.6M Expenses due to Surge AHS Lifespan Invoices</a:t>
            </a:r>
          </a:p>
          <a:p>
            <a:pPr defTabSz="966423">
              <a:defRPr/>
            </a:pPr>
            <a:endParaRPr lang="en-US" i="1">
              <a:latin typeface="Calibri" panose="020F0502020204030204" pitchFamily="34" charset="0"/>
            </a:endParaRPr>
          </a:p>
          <a:p>
            <a:pPr defTabSz="966423">
              <a:defRPr/>
            </a:pPr>
            <a:endParaRPr lang="en-US" i="1">
              <a:latin typeface="Calibri" panose="020F0502020204030204" pitchFamily="34" charset="0"/>
            </a:endParaRPr>
          </a:p>
          <a:p>
            <a:pPr defTabSz="966423">
              <a:defRPr/>
            </a:pPr>
            <a:r>
              <a:rPr lang="en-US" i="1">
                <a:latin typeface="Calibri" panose="020F0502020204030204" pitchFamily="34" charset="0"/>
              </a:rPr>
              <a:t>Notes from 1/14:</a:t>
            </a:r>
          </a:p>
          <a:p>
            <a:r>
              <a:rPr lang="en-US" b="0"/>
              <a:t>+7.1M PE</a:t>
            </a:r>
          </a:p>
          <a:p>
            <a:pPr marL="181204" indent="-181204">
              <a:buFont typeface="Arial" panose="020B0604020202020204" pitchFamily="34" charset="0"/>
              <a:buChar char="•"/>
            </a:pPr>
            <a:r>
              <a:rPr lang="en-US" b="0"/>
              <a:t>-3M Surge - AHS Accruals (prior period adjustment for hospital invoices)</a:t>
            </a:r>
          </a:p>
          <a:p>
            <a:pPr marL="181204" indent="-181204" defTabSz="966423">
              <a:buFont typeface="Arial" panose="020B0604020202020204" pitchFamily="34" charset="0"/>
              <a:buChar char="•"/>
              <a:defRPr/>
            </a:pPr>
            <a:r>
              <a:rPr lang="en-US" b="0" u="none"/>
              <a:t>+10.9M State Personnel Expenses</a:t>
            </a:r>
          </a:p>
          <a:p>
            <a:pPr marL="181204" indent="-181204" defTabSz="966423">
              <a:buFont typeface="Arial" panose="020B0604020202020204" pitchFamily="34" charset="0"/>
              <a:buChar char="•"/>
              <a:defRPr/>
            </a:pPr>
            <a:r>
              <a:rPr lang="en-US" b="0"/>
              <a:t>-1.1M Education - Ed Consultant</a:t>
            </a:r>
          </a:p>
          <a:p>
            <a:pPr marL="181204" indent="-181204" defTabSz="966423">
              <a:buFont typeface="Arial" panose="020B0604020202020204" pitchFamily="34" charset="0"/>
              <a:buChar char="•"/>
              <a:defRPr/>
            </a:pPr>
            <a:endParaRPr lang="en-US" b="0"/>
          </a:p>
          <a:p>
            <a:pPr defTabSz="966423">
              <a:defRPr/>
            </a:pPr>
            <a:r>
              <a:rPr lang="en-US" sz="1800">
                <a:latin typeface="Segoe UI" panose="020B0502040204020203" pitchFamily="34" charset="0"/>
              </a:rPr>
              <a:t>Majority of the encumbrances on the books don't seem to be "real" since the PE for these LS's are fully spent. The Only "real" encumbrances are ~$3.5M in state personnel expenses (LS 4676204)</a:t>
            </a:r>
            <a:endParaRPr lang="en-US" sz="1800">
              <a:latin typeface="Arial" panose="020B0604020202020204" pitchFamily="34" charset="0"/>
            </a:endParaRPr>
          </a:p>
          <a:p>
            <a:pPr defTabSz="966423">
              <a:defRPr/>
            </a:pPr>
            <a:r>
              <a:rPr lang="en-US" sz="1800">
                <a:latin typeface="Segoe UI" panose="020B0502040204020203" pitchFamily="34" charset="0"/>
              </a:rPr>
              <a:t>$2.7M of FY23 encumbrances are not yet encumbered from the emergency staffing</a:t>
            </a:r>
            <a:endParaRPr lang="en-US" sz="1800">
              <a:latin typeface="Arial" panose="020B0604020202020204" pitchFamily="34" charset="0"/>
            </a:endParaRPr>
          </a:p>
          <a:p>
            <a:pPr defTabSz="966423">
              <a:defRPr/>
            </a:pPr>
            <a:endParaRPr lang="en-US" b="0"/>
          </a:p>
        </p:txBody>
      </p:sp>
      <p:sp>
        <p:nvSpPr>
          <p:cNvPr id="4" name="Slide Number Placeholder 3"/>
          <p:cNvSpPr>
            <a:spLocks noGrp="1"/>
          </p:cNvSpPr>
          <p:nvPr>
            <p:ph type="sldNum" sz="quarter" idx="5"/>
          </p:nvPr>
        </p:nvSpPr>
        <p:spPr/>
        <p:txBody>
          <a:bodyPr/>
          <a:lstStyle/>
          <a:p>
            <a:pPr defTabSz="966423">
              <a:defRPr/>
            </a:pPr>
            <a:fld id="{616DB62A-1110-45E7-A6DA-E5D52D0DB694}" type="slidenum">
              <a:rPr lang="en-US">
                <a:solidFill>
                  <a:prstClr val="black"/>
                </a:solidFill>
                <a:latin typeface="Calibri" panose="020F0502020204030204"/>
              </a:rPr>
              <a:pPr defTabSz="966423">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410466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23">
              <a:defRPr/>
            </a:pPr>
            <a:r>
              <a:rPr lang="en-US" i="1">
                <a:latin typeface="Calibri" panose="020F0502020204030204" pitchFamily="34" charset="0"/>
              </a:rPr>
              <a:t>As of 1/15 the following FTE were being provided via the Emergency Staffing Vendor:</a:t>
            </a:r>
          </a:p>
          <a:p>
            <a:pPr marL="177791" indent="-177791" defTabSz="966423">
              <a:buFontTx/>
              <a:buChar char="-"/>
              <a:defRPr/>
            </a:pPr>
            <a:r>
              <a:rPr lang="en-US" i="1">
                <a:latin typeface="Calibri" panose="020F0502020204030204" pitchFamily="34" charset="0"/>
              </a:rPr>
              <a:t>Vets -&gt; 16 FTE</a:t>
            </a:r>
          </a:p>
          <a:p>
            <a:pPr marL="177791" indent="-177791" defTabSz="966423">
              <a:buFontTx/>
              <a:buChar char="-"/>
              <a:defRPr/>
            </a:pPr>
            <a:r>
              <a:rPr lang="en-US" i="1">
                <a:latin typeface="Calibri" panose="020F0502020204030204" pitchFamily="34" charset="0"/>
              </a:rPr>
              <a:t>ESH -&gt; 26 FTE</a:t>
            </a:r>
          </a:p>
          <a:p>
            <a:pPr marL="177791" indent="-177791" defTabSz="966423">
              <a:buFontTx/>
              <a:buChar char="-"/>
              <a:defRPr/>
            </a:pPr>
            <a:endParaRPr lang="en-US" i="1">
              <a:latin typeface="Calibri" panose="020F0502020204030204" pitchFamily="34" charset="0"/>
            </a:endParaRPr>
          </a:p>
          <a:p>
            <a:pPr defTabSz="966423">
              <a:defRPr/>
            </a:pPr>
            <a:r>
              <a:rPr lang="en-US" i="1">
                <a:latin typeface="Calibri" panose="020F0502020204030204" pitchFamily="34" charset="0"/>
              </a:rPr>
              <a:t>Existing expenditures for State Personnel and Government readiness are still being reconciled.</a:t>
            </a:r>
          </a:p>
        </p:txBody>
      </p:sp>
      <p:sp>
        <p:nvSpPr>
          <p:cNvPr id="4" name="Slide Number Placeholder 3"/>
          <p:cNvSpPr>
            <a:spLocks noGrp="1"/>
          </p:cNvSpPr>
          <p:nvPr>
            <p:ph type="sldNum" sz="quarter" idx="5"/>
          </p:nvPr>
        </p:nvSpPr>
        <p:spPr/>
        <p:txBody>
          <a:bodyPr/>
          <a:lstStyle/>
          <a:p>
            <a:pPr defTabSz="966423">
              <a:defRPr/>
            </a:pPr>
            <a:fld id="{47D2A720-958E-4FB6-B456-B9C3A4A5879F}" type="slidenum">
              <a:rPr lang="en-US">
                <a:solidFill>
                  <a:prstClr val="black"/>
                </a:solidFill>
                <a:latin typeface="Calibri" panose="020F0502020204030204"/>
              </a:rPr>
              <a:pPr defTabSz="966423">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703667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416018-18ED-4614-875E-E237650723ED}" type="slidenum">
              <a:rPr lang="en-US" smtClean="0"/>
              <a:t>8</a:t>
            </a:fld>
            <a:endParaRPr lang="en-US"/>
          </a:p>
        </p:txBody>
      </p:sp>
    </p:spTree>
    <p:extLst>
      <p:ext uri="{BB962C8B-B14F-4D97-AF65-F5344CB8AC3E}">
        <p14:creationId xmlns:p14="http://schemas.microsoft.com/office/powerpoint/2010/main" val="3462702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23">
              <a:defRPr/>
            </a:pPr>
            <a:endParaRPr lang="en-US" i="1">
              <a:latin typeface="Calibri" panose="020F0502020204030204" pitchFamily="34" charset="0"/>
            </a:endParaRPr>
          </a:p>
        </p:txBody>
      </p:sp>
      <p:sp>
        <p:nvSpPr>
          <p:cNvPr id="4" name="Slide Number Placeholder 3"/>
          <p:cNvSpPr>
            <a:spLocks noGrp="1"/>
          </p:cNvSpPr>
          <p:nvPr>
            <p:ph type="sldNum" sz="quarter" idx="5"/>
          </p:nvPr>
        </p:nvSpPr>
        <p:spPr/>
        <p:txBody>
          <a:bodyPr/>
          <a:lstStyle/>
          <a:p>
            <a:pPr defTabSz="966423">
              <a:defRPr/>
            </a:pPr>
            <a:fld id="{47D2A720-958E-4FB6-B456-B9C3A4A5879F}" type="slidenum">
              <a:rPr lang="en-US">
                <a:solidFill>
                  <a:prstClr val="black"/>
                </a:solidFill>
                <a:latin typeface="Calibri" panose="020F0502020204030204"/>
              </a:rPr>
              <a:pPr defTabSz="966423">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1197503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66423">
              <a:defRPr/>
            </a:pPr>
            <a:fld id="{47D2A720-958E-4FB6-B456-B9C3A4A5879F}" type="slidenum">
              <a:rPr lang="en-US">
                <a:solidFill>
                  <a:prstClr val="black"/>
                </a:solidFill>
                <a:latin typeface="Calibri" panose="020F0502020204030204"/>
              </a:rPr>
              <a:pPr defTabSz="966423">
                <a:defRPr/>
              </a:pPr>
              <a:t>22</a:t>
            </a:fld>
            <a:endParaRPr lang="en-US">
              <a:solidFill>
                <a:prstClr val="black"/>
              </a:solidFill>
              <a:latin typeface="Calibri" panose="020F0502020204030204"/>
            </a:endParaRPr>
          </a:p>
        </p:txBody>
      </p:sp>
    </p:spTree>
    <p:extLst>
      <p:ext uri="{BB962C8B-B14F-4D97-AF65-F5344CB8AC3E}">
        <p14:creationId xmlns:p14="http://schemas.microsoft.com/office/powerpoint/2010/main" val="38388123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10" Type="http://schemas.openxmlformats.org/officeDocument/2006/relationships/slideMaster" Target="../slideMasters/slideMaster2.xml"/><Relationship Id="rId4" Type="http://schemas.openxmlformats.org/officeDocument/2006/relationships/tags" Target="../tags/tag5.xml"/><Relationship Id="rId9" Type="http://schemas.openxmlformats.org/officeDocument/2006/relationships/tags" Target="../tags/tag10.xml"/></Relationships>
</file>

<file path=ppt/slideLayouts/_rels/slideLayout53.xml.rels><?xml version="1.0" encoding="UTF-8" standalone="yes"?>
<Relationships xmlns="http://schemas.openxmlformats.org/package/2006/relationships"><Relationship Id="rId8" Type="http://schemas.openxmlformats.org/officeDocument/2006/relationships/tags" Target="../tags/tag18.xml"/><Relationship Id="rId3" Type="http://schemas.openxmlformats.org/officeDocument/2006/relationships/tags" Target="../tags/tag13.xml"/><Relationship Id="rId7" Type="http://schemas.openxmlformats.org/officeDocument/2006/relationships/tags" Target="../tags/tag17.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5" Type="http://schemas.openxmlformats.org/officeDocument/2006/relationships/tags" Target="../tags/tag15.xml"/><Relationship Id="rId10" Type="http://schemas.openxmlformats.org/officeDocument/2006/relationships/slideMaster" Target="../slideMasters/slideMaster2.xml"/><Relationship Id="rId4" Type="http://schemas.openxmlformats.org/officeDocument/2006/relationships/tags" Target="../tags/tag14.xml"/><Relationship Id="rId9" Type="http://schemas.openxmlformats.org/officeDocument/2006/relationships/tags" Target="../tags/tag19.xml"/></Relationships>
</file>

<file path=ppt/slideLayouts/_rels/slideLayout54.xml.rels><?xml version="1.0" encoding="UTF-8" standalone="yes"?>
<Relationships xmlns="http://schemas.openxmlformats.org/package/2006/relationships"><Relationship Id="rId8" Type="http://schemas.openxmlformats.org/officeDocument/2006/relationships/tags" Target="../tags/tag27.xml"/><Relationship Id="rId3" Type="http://schemas.openxmlformats.org/officeDocument/2006/relationships/tags" Target="../tags/tag22.xml"/><Relationship Id="rId7" Type="http://schemas.openxmlformats.org/officeDocument/2006/relationships/tags" Target="../tags/tag26.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image" Target="../media/image5.png"/><Relationship Id="rId5" Type="http://schemas.openxmlformats.org/officeDocument/2006/relationships/tags" Target="../tags/tag24.xml"/><Relationship Id="rId10" Type="http://schemas.openxmlformats.org/officeDocument/2006/relationships/slideMaster" Target="../slideMasters/slideMaster2.xml"/><Relationship Id="rId4" Type="http://schemas.openxmlformats.org/officeDocument/2006/relationships/tags" Target="../tags/tag23.xml"/><Relationship Id="rId9" Type="http://schemas.openxmlformats.org/officeDocument/2006/relationships/tags" Target="../tags/tag2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25E961FD-291E-4942-B84C-5A716FDD4302}"/>
              </a:ext>
            </a:extLst>
          </p:cNvPr>
          <p:cNvSpPr>
            <a:spLocks noGrp="1"/>
          </p:cNvSpPr>
          <p:nvPr>
            <p:ph type="pic" sz="quarter" idx="13"/>
          </p:nvPr>
        </p:nvSpPr>
        <p:spPr>
          <a:xfrm>
            <a:off x="304800" y="304799"/>
            <a:ext cx="11572875" cy="353872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a:lstStyle>
            <a:lvl1pPr marL="0" indent="0">
              <a:buNone/>
              <a:defRPr/>
            </a:lvl1pPr>
          </a:lstStyle>
          <a:p>
            <a:endParaRPr lang="en-US"/>
          </a:p>
        </p:txBody>
      </p:sp>
      <p:sp>
        <p:nvSpPr>
          <p:cNvPr id="13" name="Прямоугольник 2">
            <a:extLst>
              <a:ext uri="{FF2B5EF4-FFF2-40B4-BE49-F238E27FC236}">
                <a16:creationId xmlns:a16="http://schemas.microsoft.com/office/drawing/2014/main" id="{B7877920-6C8D-4802-81F7-DCDE19AEA2A6}"/>
              </a:ext>
            </a:extLst>
          </p:cNvPr>
          <p:cNvSpPr/>
          <p:nvPr userDrawn="1"/>
        </p:nvSpPr>
        <p:spPr>
          <a:xfrm>
            <a:off x="304800" y="4159116"/>
            <a:ext cx="8899100" cy="2386744"/>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Прямоугольник 11">
            <a:extLst>
              <a:ext uri="{FF2B5EF4-FFF2-40B4-BE49-F238E27FC236}">
                <a16:creationId xmlns:a16="http://schemas.microsoft.com/office/drawing/2014/main" id="{AC6E8A01-1018-4AFE-A229-B735D9B018CB}"/>
              </a:ext>
            </a:extLst>
          </p:cNvPr>
          <p:cNvSpPr/>
          <p:nvPr userDrawn="1"/>
        </p:nvSpPr>
        <p:spPr>
          <a:xfrm>
            <a:off x="9526469" y="4159116"/>
            <a:ext cx="2351843" cy="2386744"/>
          </a:xfrm>
          <a:prstGeom prst="rect">
            <a:avLst/>
          </a:prstGeom>
          <a:solidFill>
            <a:srgbClr val="8F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Graphic 14">
            <a:extLst>
              <a:ext uri="{FF2B5EF4-FFF2-40B4-BE49-F238E27FC236}">
                <a16:creationId xmlns:a16="http://schemas.microsoft.com/office/drawing/2014/main" id="{3665694F-8DF2-4937-B609-8F95E25898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03271" y="5097963"/>
            <a:ext cx="1198238" cy="509050"/>
          </a:xfrm>
          <a:prstGeom prst="rect">
            <a:avLst/>
          </a:prstGeom>
        </p:spPr>
      </p:pic>
      <p:cxnSp>
        <p:nvCxnSpPr>
          <p:cNvPr id="19" name="Straight Connector 18">
            <a:extLst>
              <a:ext uri="{FF2B5EF4-FFF2-40B4-BE49-F238E27FC236}">
                <a16:creationId xmlns:a16="http://schemas.microsoft.com/office/drawing/2014/main" id="{7C450DC8-B6F7-403F-8C0C-54545608D944}"/>
              </a:ext>
            </a:extLst>
          </p:cNvPr>
          <p:cNvCxnSpPr/>
          <p:nvPr userDrawn="1"/>
        </p:nvCxnSpPr>
        <p:spPr>
          <a:xfrm>
            <a:off x="730471" y="5249772"/>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5534C59-34ED-4253-B5D0-0B6A3FABBF6D}"/>
              </a:ext>
            </a:extLst>
          </p:cNvPr>
          <p:cNvSpPr>
            <a:spLocks noGrp="1"/>
          </p:cNvSpPr>
          <p:nvPr>
            <p:ph type="ctrTitle" hasCustomPrompt="1"/>
          </p:nvPr>
        </p:nvSpPr>
        <p:spPr>
          <a:xfrm>
            <a:off x="622817" y="4399360"/>
            <a:ext cx="8266176" cy="701731"/>
          </a:xfrm>
        </p:spPr>
        <p:txBody>
          <a:bodyPr anchor="t"/>
          <a:lstStyle>
            <a:lvl1pPr algn="l">
              <a:defRPr sz="4400">
                <a:solidFill>
                  <a:schemeClr val="bg1"/>
                </a:solidFill>
              </a:defRPr>
            </a:lvl1pPr>
          </a:lstStyle>
          <a:p>
            <a:r>
              <a:rPr lang="en-US"/>
              <a:t>YOUR DECK’S TITLE GOES HERE</a:t>
            </a:r>
          </a:p>
        </p:txBody>
      </p:sp>
      <p:sp>
        <p:nvSpPr>
          <p:cNvPr id="3" name="Subtitle 2">
            <a:extLst>
              <a:ext uri="{FF2B5EF4-FFF2-40B4-BE49-F238E27FC236}">
                <a16:creationId xmlns:a16="http://schemas.microsoft.com/office/drawing/2014/main" id="{1455C329-DC2F-488E-861C-64EAB89C8320}"/>
              </a:ext>
            </a:extLst>
          </p:cNvPr>
          <p:cNvSpPr>
            <a:spLocks noGrp="1"/>
          </p:cNvSpPr>
          <p:nvPr>
            <p:ph type="subTitle" idx="1" hasCustomPrompt="1"/>
          </p:nvPr>
        </p:nvSpPr>
        <p:spPr>
          <a:xfrm>
            <a:off x="622817" y="5332289"/>
            <a:ext cx="8266176" cy="106984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Your Deck’s sub-title goes here. Just make sure it doesn’t exceed two lines!</a:t>
            </a:r>
          </a:p>
        </p:txBody>
      </p:sp>
    </p:spTree>
    <p:extLst>
      <p:ext uri="{BB962C8B-B14F-4D97-AF65-F5344CB8AC3E}">
        <p14:creationId xmlns:p14="http://schemas.microsoft.com/office/powerpoint/2010/main" val="1115160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lumns Para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4/29/2022</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11582400" cy="3703320"/>
          </a:xfrm>
        </p:spPr>
        <p:txBody>
          <a:bodyPr numCol="3" spcCol="914400"/>
          <a:lstStyle>
            <a:lvl1pPr marL="0" indent="0">
              <a:buNone/>
              <a:tabLs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6292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4/29/2022</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B6A3415C-D4D1-40DF-AB43-2D88A58773C9}"/>
              </a:ext>
            </a:extLst>
          </p:cNvPr>
          <p:cNvSpPr>
            <a:spLocks noGrp="1"/>
          </p:cNvSpPr>
          <p:nvPr>
            <p:ph type="body" sz="quarter" idx="14"/>
          </p:nvPr>
        </p:nvSpPr>
        <p:spPr>
          <a:xfrm>
            <a:off x="304800" y="2085975"/>
            <a:ext cx="11582400" cy="37052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1935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s 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4/29/2022</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B6A3415C-D4D1-40DF-AB43-2D88A58773C9}"/>
              </a:ext>
            </a:extLst>
          </p:cNvPr>
          <p:cNvSpPr>
            <a:spLocks noGrp="1"/>
          </p:cNvSpPr>
          <p:nvPr>
            <p:ph type="body" sz="quarter" idx="14"/>
          </p:nvPr>
        </p:nvSpPr>
        <p:spPr>
          <a:xfrm>
            <a:off x="304800" y="2085975"/>
            <a:ext cx="5543550" cy="37052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7">
            <a:extLst>
              <a:ext uri="{FF2B5EF4-FFF2-40B4-BE49-F238E27FC236}">
                <a16:creationId xmlns:a16="http://schemas.microsoft.com/office/drawing/2014/main" id="{94A30C68-45E3-466C-92E1-DBE369D97BB0}"/>
              </a:ext>
            </a:extLst>
          </p:cNvPr>
          <p:cNvSpPr>
            <a:spLocks noGrp="1"/>
          </p:cNvSpPr>
          <p:nvPr>
            <p:ph type="body" sz="quarter" idx="15"/>
          </p:nvPr>
        </p:nvSpPr>
        <p:spPr>
          <a:xfrm>
            <a:off x="6340602" y="2085975"/>
            <a:ext cx="5546598" cy="37052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08964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s and Image on the Righ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4/29/2022</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5483352" cy="37033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096000" y="2085974"/>
            <a:ext cx="5791200" cy="370331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3878127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s and Image on the Righ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5483352" cy="701731"/>
          </a:xfrm>
        </p:spPr>
        <p:txBody>
          <a:bodyPr/>
          <a:lstStyle>
            <a:lvl1pPr>
              <a:defRPr/>
            </a:lvl1pPr>
          </a:lstStyle>
          <a:p>
            <a:r>
              <a:rPr lang="en-US"/>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4/29/2022</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5483352"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5483352" cy="37033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099048" y="304800"/>
            <a:ext cx="5788152" cy="5486397"/>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39962617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s and Image on the Right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609909C-F8EB-4588-A2C4-BCA7B7D97A6C}"/>
              </a:ext>
            </a:extLst>
          </p:cNvPr>
          <p:cNvSpPr/>
          <p:nvPr userDrawn="1"/>
        </p:nvSpPr>
        <p:spPr>
          <a:xfrm>
            <a:off x="304800" y="304800"/>
            <a:ext cx="5791200" cy="54863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4/29/2022</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782574" y="724109"/>
            <a:ext cx="4736236" cy="1233952"/>
          </a:xfrm>
        </p:spPr>
        <p:txBody>
          <a:bodyPr>
            <a:noAutofit/>
          </a:bodyPr>
          <a:lstStyle>
            <a:lvl1pPr marL="0" indent="0">
              <a:buNone/>
              <a:defRPr sz="2100">
                <a:solidFill>
                  <a:schemeClr val="bg1"/>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Use this box to bring in a key takeaway or summary into your slide. Do your best to keep things in three lines or less.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099048" y="304800"/>
            <a:ext cx="5788152" cy="5486397"/>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2286628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s and Image on the Lef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4/29/2022</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6400800" y="2087878"/>
            <a:ext cx="5486400" cy="37033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2085974"/>
            <a:ext cx="5791200" cy="370331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981563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s and Image on the Left 2">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D344127-2D10-462E-BD53-FC4DACEC688C}"/>
              </a:ext>
            </a:extLst>
          </p:cNvPr>
          <p:cNvCxnSpPr/>
          <p:nvPr userDrawn="1"/>
        </p:nvCxnSpPr>
        <p:spPr>
          <a:xfrm>
            <a:off x="6483166"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610A1710-2726-42C6-9D81-4D6BCAD745D9}"/>
              </a:ext>
            </a:extLst>
          </p:cNvPr>
          <p:cNvGrpSpPr/>
          <p:nvPr userDrawn="1"/>
        </p:nvGrpSpPr>
        <p:grpSpPr>
          <a:xfrm>
            <a:off x="304801" y="6126480"/>
            <a:ext cx="11582400" cy="426715"/>
            <a:chOff x="304801" y="6126480"/>
            <a:chExt cx="11582400" cy="426715"/>
          </a:xfrm>
        </p:grpSpPr>
        <p:sp>
          <p:nvSpPr>
            <p:cNvPr id="12" name="Rectangle 11">
              <a:extLst>
                <a:ext uri="{FF2B5EF4-FFF2-40B4-BE49-F238E27FC236}">
                  <a16:creationId xmlns:a16="http://schemas.microsoft.com/office/drawing/2014/main" id="{1778BDDE-986F-4E53-9F4F-0E8AFFCA9FFC}"/>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Graphic 12">
              <a:extLst>
                <a:ext uri="{FF2B5EF4-FFF2-40B4-BE49-F238E27FC236}">
                  <a16:creationId xmlns:a16="http://schemas.microsoft.com/office/drawing/2014/main" id="{4BFC099E-3311-47EC-B4B5-CAC92C1104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4" name="Straight Connector 13">
              <a:extLst>
                <a:ext uri="{FF2B5EF4-FFF2-40B4-BE49-F238E27FC236}">
                  <a16:creationId xmlns:a16="http://schemas.microsoft.com/office/drawing/2014/main" id="{7BFA5F38-50D2-4299-B38B-16FB0FA52D34}"/>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92E05C0-3DDB-47CE-B607-9C4D6D20A0B8}"/>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6400798" y="172857"/>
            <a:ext cx="5486401" cy="701731"/>
          </a:xfrm>
        </p:spPr>
        <p:txBody>
          <a:bodyPr/>
          <a:lstStyle/>
          <a:p>
            <a:r>
              <a:rPr lang="en-US"/>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4/29/2022</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6400798" y="1031273"/>
            <a:ext cx="5486401"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6400800" y="2087878"/>
            <a:ext cx="5486400" cy="37033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805"/>
            <a:ext cx="5788152" cy="5490492"/>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17564164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exts and Image on the Left 3">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D344127-2D10-462E-BD53-FC4DACEC688C}"/>
              </a:ext>
            </a:extLst>
          </p:cNvPr>
          <p:cNvCxnSpPr/>
          <p:nvPr userDrawn="1"/>
        </p:nvCxnSpPr>
        <p:spPr>
          <a:xfrm>
            <a:off x="6483166"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610A1710-2726-42C6-9D81-4D6BCAD745D9}"/>
              </a:ext>
            </a:extLst>
          </p:cNvPr>
          <p:cNvGrpSpPr/>
          <p:nvPr userDrawn="1"/>
        </p:nvGrpSpPr>
        <p:grpSpPr>
          <a:xfrm>
            <a:off x="304801" y="6126480"/>
            <a:ext cx="11582400" cy="426715"/>
            <a:chOff x="304801" y="6126480"/>
            <a:chExt cx="11582400" cy="426715"/>
          </a:xfrm>
        </p:grpSpPr>
        <p:sp>
          <p:nvSpPr>
            <p:cNvPr id="12" name="Rectangle 11">
              <a:extLst>
                <a:ext uri="{FF2B5EF4-FFF2-40B4-BE49-F238E27FC236}">
                  <a16:creationId xmlns:a16="http://schemas.microsoft.com/office/drawing/2014/main" id="{1778BDDE-986F-4E53-9F4F-0E8AFFCA9FFC}"/>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Graphic 12">
              <a:extLst>
                <a:ext uri="{FF2B5EF4-FFF2-40B4-BE49-F238E27FC236}">
                  <a16:creationId xmlns:a16="http://schemas.microsoft.com/office/drawing/2014/main" id="{4BFC099E-3311-47EC-B4B5-CAC92C1104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4" name="Straight Connector 13">
              <a:extLst>
                <a:ext uri="{FF2B5EF4-FFF2-40B4-BE49-F238E27FC236}">
                  <a16:creationId xmlns:a16="http://schemas.microsoft.com/office/drawing/2014/main" id="{7BFA5F38-50D2-4299-B38B-16FB0FA52D34}"/>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92E05C0-3DDB-47CE-B607-9C4D6D20A0B8}"/>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6400798" y="172857"/>
            <a:ext cx="5486401" cy="701731"/>
          </a:xfrm>
        </p:spPr>
        <p:txBody>
          <a:bodyPr/>
          <a:lstStyle/>
          <a:p>
            <a:r>
              <a:rPr lang="en-US"/>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4/29/2022</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6400798" y="1031273"/>
            <a:ext cx="5486401"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805"/>
            <a:ext cx="5788152" cy="5490492"/>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33178796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mage on the Right">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D344127-2D10-462E-BD53-FC4DACEC688C}"/>
              </a:ext>
            </a:extLst>
          </p:cNvPr>
          <p:cNvCxnSpPr/>
          <p:nvPr userDrawn="1"/>
        </p:nvCxnSpPr>
        <p:spPr>
          <a:xfrm>
            <a:off x="387168"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610A1710-2726-42C6-9D81-4D6BCAD745D9}"/>
              </a:ext>
            </a:extLst>
          </p:cNvPr>
          <p:cNvGrpSpPr/>
          <p:nvPr userDrawn="1"/>
        </p:nvGrpSpPr>
        <p:grpSpPr>
          <a:xfrm>
            <a:off x="304801" y="6126480"/>
            <a:ext cx="11582400" cy="426715"/>
            <a:chOff x="304801" y="6126480"/>
            <a:chExt cx="11582400" cy="426715"/>
          </a:xfrm>
        </p:grpSpPr>
        <p:sp>
          <p:nvSpPr>
            <p:cNvPr id="12" name="Rectangle 11">
              <a:extLst>
                <a:ext uri="{FF2B5EF4-FFF2-40B4-BE49-F238E27FC236}">
                  <a16:creationId xmlns:a16="http://schemas.microsoft.com/office/drawing/2014/main" id="{1778BDDE-986F-4E53-9F4F-0E8AFFCA9FFC}"/>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Graphic 12">
              <a:extLst>
                <a:ext uri="{FF2B5EF4-FFF2-40B4-BE49-F238E27FC236}">
                  <a16:creationId xmlns:a16="http://schemas.microsoft.com/office/drawing/2014/main" id="{4BFC099E-3311-47EC-B4B5-CAC92C1104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4" name="Straight Connector 13">
              <a:extLst>
                <a:ext uri="{FF2B5EF4-FFF2-40B4-BE49-F238E27FC236}">
                  <a16:creationId xmlns:a16="http://schemas.microsoft.com/office/drawing/2014/main" id="{7BFA5F38-50D2-4299-B38B-16FB0FA52D34}"/>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92E05C0-3DDB-47CE-B607-9C4D6D20A0B8}"/>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5486401" cy="701731"/>
          </a:xfrm>
        </p:spPr>
        <p:txBody>
          <a:bodyPr/>
          <a:lstStyle/>
          <a:p>
            <a:r>
              <a:rPr lang="en-US"/>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4/29/2022</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5486401"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099048" y="304805"/>
            <a:ext cx="5788152" cy="5490492"/>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2474554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25E961FD-291E-4942-B84C-5A716FDD4302}"/>
              </a:ext>
            </a:extLst>
          </p:cNvPr>
          <p:cNvSpPr>
            <a:spLocks noGrp="1"/>
          </p:cNvSpPr>
          <p:nvPr>
            <p:ph type="pic" sz="quarter" idx="13"/>
          </p:nvPr>
        </p:nvSpPr>
        <p:spPr>
          <a:xfrm>
            <a:off x="304800" y="304799"/>
            <a:ext cx="11572875" cy="353872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a:lstStyle>
            <a:lvl1pPr marL="0" indent="0">
              <a:buNone/>
              <a:defRPr/>
            </a:lvl1pPr>
          </a:lstStyle>
          <a:p>
            <a:endParaRPr lang="en-US"/>
          </a:p>
        </p:txBody>
      </p:sp>
      <p:sp>
        <p:nvSpPr>
          <p:cNvPr id="13" name="Прямоугольник 2">
            <a:extLst>
              <a:ext uri="{FF2B5EF4-FFF2-40B4-BE49-F238E27FC236}">
                <a16:creationId xmlns:a16="http://schemas.microsoft.com/office/drawing/2014/main" id="{B7877920-6C8D-4802-81F7-DCDE19AEA2A6}"/>
              </a:ext>
            </a:extLst>
          </p:cNvPr>
          <p:cNvSpPr/>
          <p:nvPr userDrawn="1"/>
        </p:nvSpPr>
        <p:spPr>
          <a:xfrm>
            <a:off x="2992323" y="4159116"/>
            <a:ext cx="8899100" cy="2386744"/>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Прямоугольник 11">
            <a:extLst>
              <a:ext uri="{FF2B5EF4-FFF2-40B4-BE49-F238E27FC236}">
                <a16:creationId xmlns:a16="http://schemas.microsoft.com/office/drawing/2014/main" id="{AC6E8A01-1018-4AFE-A229-B735D9B018CB}"/>
              </a:ext>
            </a:extLst>
          </p:cNvPr>
          <p:cNvSpPr/>
          <p:nvPr userDrawn="1"/>
        </p:nvSpPr>
        <p:spPr>
          <a:xfrm>
            <a:off x="304800" y="4159116"/>
            <a:ext cx="2351843" cy="2386744"/>
          </a:xfrm>
          <a:prstGeom prst="rect">
            <a:avLst/>
          </a:prstGeom>
          <a:solidFill>
            <a:srgbClr val="8F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Graphic 14">
            <a:extLst>
              <a:ext uri="{FF2B5EF4-FFF2-40B4-BE49-F238E27FC236}">
                <a16:creationId xmlns:a16="http://schemas.microsoft.com/office/drawing/2014/main" id="{3665694F-8DF2-4937-B609-8F95E25898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1602" y="5097963"/>
            <a:ext cx="1198238" cy="509050"/>
          </a:xfrm>
          <a:prstGeom prst="rect">
            <a:avLst/>
          </a:prstGeom>
        </p:spPr>
      </p:pic>
      <p:cxnSp>
        <p:nvCxnSpPr>
          <p:cNvPr id="19" name="Straight Connector 18">
            <a:extLst>
              <a:ext uri="{FF2B5EF4-FFF2-40B4-BE49-F238E27FC236}">
                <a16:creationId xmlns:a16="http://schemas.microsoft.com/office/drawing/2014/main" id="{7C450DC8-B6F7-403F-8C0C-54545608D944}"/>
              </a:ext>
            </a:extLst>
          </p:cNvPr>
          <p:cNvCxnSpPr/>
          <p:nvPr userDrawn="1"/>
        </p:nvCxnSpPr>
        <p:spPr>
          <a:xfrm>
            <a:off x="3417994" y="5249772"/>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5534C59-34ED-4253-B5D0-0B6A3FABBF6D}"/>
              </a:ext>
            </a:extLst>
          </p:cNvPr>
          <p:cNvSpPr>
            <a:spLocks noGrp="1"/>
          </p:cNvSpPr>
          <p:nvPr>
            <p:ph type="ctrTitle" hasCustomPrompt="1"/>
          </p:nvPr>
        </p:nvSpPr>
        <p:spPr>
          <a:xfrm>
            <a:off x="3310340" y="4399360"/>
            <a:ext cx="8266176" cy="701731"/>
          </a:xfrm>
        </p:spPr>
        <p:txBody>
          <a:bodyPr anchor="t"/>
          <a:lstStyle>
            <a:lvl1pPr algn="l">
              <a:defRPr sz="4400">
                <a:solidFill>
                  <a:schemeClr val="bg1"/>
                </a:solidFill>
              </a:defRPr>
            </a:lvl1pPr>
          </a:lstStyle>
          <a:p>
            <a:r>
              <a:rPr lang="en-US"/>
              <a:t>YOUR DECK’S TITLE GOES HERE</a:t>
            </a:r>
          </a:p>
        </p:txBody>
      </p:sp>
      <p:sp>
        <p:nvSpPr>
          <p:cNvPr id="3" name="Subtitle 2">
            <a:extLst>
              <a:ext uri="{FF2B5EF4-FFF2-40B4-BE49-F238E27FC236}">
                <a16:creationId xmlns:a16="http://schemas.microsoft.com/office/drawing/2014/main" id="{1455C329-DC2F-488E-861C-64EAB89C8320}"/>
              </a:ext>
            </a:extLst>
          </p:cNvPr>
          <p:cNvSpPr>
            <a:spLocks noGrp="1"/>
          </p:cNvSpPr>
          <p:nvPr>
            <p:ph type="subTitle" idx="1" hasCustomPrompt="1"/>
          </p:nvPr>
        </p:nvSpPr>
        <p:spPr>
          <a:xfrm>
            <a:off x="3310340" y="5332289"/>
            <a:ext cx="8266176" cy="106984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Your Deck’s sub-title goes here. Just make sure it doesn’t exceed two lines!</a:t>
            </a:r>
          </a:p>
        </p:txBody>
      </p:sp>
    </p:spTree>
    <p:extLst>
      <p:ext uri="{BB962C8B-B14F-4D97-AF65-F5344CB8AC3E}">
        <p14:creationId xmlns:p14="http://schemas.microsoft.com/office/powerpoint/2010/main" val="1004124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Placeholder – Full Slide">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304800" y="2085975"/>
            <a:ext cx="11582400" cy="3703318"/>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4/29/2022</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marR="0" indent="0" algn="l" defTabSz="914400" rtl="0" eaLnBrk="1" fontAlgn="auto" latinLnBrk="0" hangingPunct="1">
              <a:lnSpc>
                <a:spcPct val="123000"/>
              </a:lnSpc>
              <a:spcBef>
                <a:spcPts val="600"/>
              </a:spcBef>
              <a:spcAft>
                <a:spcPts val="600"/>
              </a:spcAft>
              <a:buClr>
                <a:schemeClr val="accent1"/>
              </a:buClr>
              <a:buSzTx/>
              <a:buFont typeface="Arial" panose="020B0604020202020204" pitchFamily="34" charset="0"/>
              <a:buNone/>
              <a:tabLst/>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39432764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Placeholder – Right Commentary Box">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304801" y="2085975"/>
            <a:ext cx="6335696" cy="3703318"/>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4/29/2022</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7" name="Text Placeholder 6">
            <a:extLst>
              <a:ext uri="{FF2B5EF4-FFF2-40B4-BE49-F238E27FC236}">
                <a16:creationId xmlns:a16="http://schemas.microsoft.com/office/drawing/2014/main" id="{782DA860-E44E-4BDF-8956-F8CFA5C41734}"/>
              </a:ext>
            </a:extLst>
          </p:cNvPr>
          <p:cNvSpPr>
            <a:spLocks noGrp="1"/>
          </p:cNvSpPr>
          <p:nvPr>
            <p:ph type="body" sz="quarter" idx="17"/>
          </p:nvPr>
        </p:nvSpPr>
        <p:spPr>
          <a:xfrm>
            <a:off x="7149483" y="2261138"/>
            <a:ext cx="4533532" cy="33529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46483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Placeholder – Left Commentary Box">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5551504" y="2085975"/>
            <a:ext cx="6335696" cy="3703318"/>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4/29/2022</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7" name="Text Placeholder 6">
            <a:extLst>
              <a:ext uri="{FF2B5EF4-FFF2-40B4-BE49-F238E27FC236}">
                <a16:creationId xmlns:a16="http://schemas.microsoft.com/office/drawing/2014/main" id="{782DA860-E44E-4BDF-8956-F8CFA5C41734}"/>
              </a:ext>
            </a:extLst>
          </p:cNvPr>
          <p:cNvSpPr>
            <a:spLocks noGrp="1"/>
          </p:cNvSpPr>
          <p:nvPr>
            <p:ph type="body" sz="quarter" idx="17"/>
          </p:nvPr>
        </p:nvSpPr>
        <p:spPr>
          <a:xfrm>
            <a:off x="476320" y="2261138"/>
            <a:ext cx="4533532" cy="33529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67761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Topics and Right Image">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7608162" y="2085975"/>
            <a:ext cx="4279037" cy="3703318"/>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4/29/2022</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34675937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g Image Top Center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0" y="0"/>
            <a:ext cx="12192000" cy="411923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299556"/>
            <a:ext cx="11582400" cy="701731"/>
          </a:xfrm>
        </p:spPr>
        <p:txBody>
          <a:bodyPr/>
          <a:lstStyle>
            <a:lvl1pPr algn="ctr">
              <a:defRPr>
                <a:solidFill>
                  <a:schemeClr val="bg1"/>
                </a:solidFill>
              </a:defRPr>
            </a:lvl1p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4/29/2022</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1307101" y="2157972"/>
            <a:ext cx="9574750" cy="850392"/>
          </a:xfrm>
        </p:spPr>
        <p:txBody>
          <a:bodyPr>
            <a:noAutofit/>
          </a:bodyPr>
          <a:lstStyle>
            <a:lvl1pPr marL="0" indent="0" algn="ctr">
              <a:buNone/>
              <a:defRPr sz="2100">
                <a:solidFill>
                  <a:schemeClr val="bg1"/>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1752" y="4456590"/>
            <a:ext cx="11585448" cy="133460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71453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mage Top Center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66B9E84-EAB5-4256-B0FC-EBDD2DE11CAA}"/>
              </a:ext>
            </a:extLst>
          </p:cNvPr>
          <p:cNvSpPr/>
          <p:nvPr userDrawn="1"/>
        </p:nvSpPr>
        <p:spPr>
          <a:xfrm>
            <a:off x="0" y="0"/>
            <a:ext cx="12192000" cy="24765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95325" y="762000"/>
            <a:ext cx="10801350" cy="335723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4/29/2022</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695325" y="4456590"/>
            <a:ext cx="10798302" cy="133460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98791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g Image Full">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0" y="0"/>
            <a:ext cx="12192000" cy="68579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4/29/2022</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Tree>
    <p:extLst>
      <p:ext uri="{BB962C8B-B14F-4D97-AF65-F5344CB8AC3E}">
        <p14:creationId xmlns:p14="http://schemas.microsoft.com/office/powerpoint/2010/main" val="30687767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ur Image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799"/>
            <a:ext cx="56388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4/29/2022</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11" name="Picture Placeholder 6">
            <a:extLst>
              <a:ext uri="{FF2B5EF4-FFF2-40B4-BE49-F238E27FC236}">
                <a16:creationId xmlns:a16="http://schemas.microsoft.com/office/drawing/2014/main" id="{303E1A13-34E4-4FB7-BA52-BE2CBACDC93E}"/>
              </a:ext>
            </a:extLst>
          </p:cNvPr>
          <p:cNvSpPr>
            <a:spLocks noGrp="1"/>
          </p:cNvSpPr>
          <p:nvPr>
            <p:ph type="pic" sz="quarter" idx="16"/>
          </p:nvPr>
        </p:nvSpPr>
        <p:spPr>
          <a:xfrm>
            <a:off x="6248400" y="304799"/>
            <a:ext cx="56388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12" name="Picture Placeholder 6">
            <a:extLst>
              <a:ext uri="{FF2B5EF4-FFF2-40B4-BE49-F238E27FC236}">
                <a16:creationId xmlns:a16="http://schemas.microsoft.com/office/drawing/2014/main" id="{E0F372CA-BA6E-4848-ACA8-D2B859CE96CF}"/>
              </a:ext>
            </a:extLst>
          </p:cNvPr>
          <p:cNvSpPr>
            <a:spLocks noGrp="1"/>
          </p:cNvSpPr>
          <p:nvPr>
            <p:ph type="pic" sz="quarter" idx="17"/>
          </p:nvPr>
        </p:nvSpPr>
        <p:spPr>
          <a:xfrm>
            <a:off x="304800" y="3200400"/>
            <a:ext cx="5638800" cy="2590800"/>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13" name="Picture Placeholder 6">
            <a:extLst>
              <a:ext uri="{FF2B5EF4-FFF2-40B4-BE49-F238E27FC236}">
                <a16:creationId xmlns:a16="http://schemas.microsoft.com/office/drawing/2014/main" id="{319E8062-8734-42E6-9356-0CE8EC4F549D}"/>
              </a:ext>
            </a:extLst>
          </p:cNvPr>
          <p:cNvSpPr>
            <a:spLocks noGrp="1"/>
          </p:cNvSpPr>
          <p:nvPr>
            <p:ph type="pic" sz="quarter" idx="18"/>
          </p:nvPr>
        </p:nvSpPr>
        <p:spPr>
          <a:xfrm>
            <a:off x="6248400" y="3200400"/>
            <a:ext cx="5638800" cy="2590800"/>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13900914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x Images">
    <p:spTree>
      <p:nvGrpSpPr>
        <p:cNvPr id="1" name=""/>
        <p:cNvGrpSpPr/>
        <p:nvPr/>
      </p:nvGrpSpPr>
      <p:grpSpPr>
        <a:xfrm>
          <a:off x="0" y="0"/>
          <a:ext cx="0" cy="0"/>
          <a:chOff x="0" y="0"/>
          <a:chExt cx="0" cy="0"/>
        </a:xfrm>
      </p:grpSpPr>
      <p:sp>
        <p:nvSpPr>
          <p:cNvPr id="17" name="Picture Placeholder 6">
            <a:extLst>
              <a:ext uri="{FF2B5EF4-FFF2-40B4-BE49-F238E27FC236}">
                <a16:creationId xmlns:a16="http://schemas.microsoft.com/office/drawing/2014/main" id="{FD4F58E7-6674-4D6D-B28B-4FB4B152A9DA}"/>
              </a:ext>
            </a:extLst>
          </p:cNvPr>
          <p:cNvSpPr>
            <a:spLocks noGrp="1"/>
          </p:cNvSpPr>
          <p:nvPr>
            <p:ph type="pic" sz="quarter" idx="20"/>
          </p:nvPr>
        </p:nvSpPr>
        <p:spPr>
          <a:xfrm>
            <a:off x="304801" y="3200400"/>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18" name="Picture Placeholder 6">
            <a:extLst>
              <a:ext uri="{FF2B5EF4-FFF2-40B4-BE49-F238E27FC236}">
                <a16:creationId xmlns:a16="http://schemas.microsoft.com/office/drawing/2014/main" id="{E5E5F7BD-6E72-44E3-8CFF-CC5897C0F48C}"/>
              </a:ext>
            </a:extLst>
          </p:cNvPr>
          <p:cNvSpPr>
            <a:spLocks noGrp="1"/>
          </p:cNvSpPr>
          <p:nvPr>
            <p:ph type="pic" sz="quarter" idx="21"/>
          </p:nvPr>
        </p:nvSpPr>
        <p:spPr>
          <a:xfrm>
            <a:off x="4267201" y="3200400"/>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19" name="Picture Placeholder 6">
            <a:extLst>
              <a:ext uri="{FF2B5EF4-FFF2-40B4-BE49-F238E27FC236}">
                <a16:creationId xmlns:a16="http://schemas.microsoft.com/office/drawing/2014/main" id="{9C170412-F504-4CF0-9253-A4F4151FF0F1}"/>
              </a:ext>
            </a:extLst>
          </p:cNvPr>
          <p:cNvSpPr>
            <a:spLocks noGrp="1"/>
          </p:cNvSpPr>
          <p:nvPr>
            <p:ph type="pic" sz="quarter" idx="22"/>
          </p:nvPr>
        </p:nvSpPr>
        <p:spPr>
          <a:xfrm>
            <a:off x="8229600" y="3200400"/>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1" y="304799"/>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4/29/2022</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11" name="Picture Placeholder 6">
            <a:extLst>
              <a:ext uri="{FF2B5EF4-FFF2-40B4-BE49-F238E27FC236}">
                <a16:creationId xmlns:a16="http://schemas.microsoft.com/office/drawing/2014/main" id="{303E1A13-34E4-4FB7-BA52-BE2CBACDC93E}"/>
              </a:ext>
            </a:extLst>
          </p:cNvPr>
          <p:cNvSpPr>
            <a:spLocks noGrp="1"/>
          </p:cNvSpPr>
          <p:nvPr>
            <p:ph type="pic" sz="quarter" idx="16"/>
          </p:nvPr>
        </p:nvSpPr>
        <p:spPr>
          <a:xfrm>
            <a:off x="4267201" y="304799"/>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16" name="Picture Placeholder 6">
            <a:extLst>
              <a:ext uri="{FF2B5EF4-FFF2-40B4-BE49-F238E27FC236}">
                <a16:creationId xmlns:a16="http://schemas.microsoft.com/office/drawing/2014/main" id="{37B63177-0F26-4894-B6E8-CC20012E4DAC}"/>
              </a:ext>
            </a:extLst>
          </p:cNvPr>
          <p:cNvSpPr>
            <a:spLocks noGrp="1"/>
          </p:cNvSpPr>
          <p:nvPr>
            <p:ph type="pic" sz="quarter" idx="19"/>
          </p:nvPr>
        </p:nvSpPr>
        <p:spPr>
          <a:xfrm>
            <a:off x="8229600" y="304799"/>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31450058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800"/>
            <a:ext cx="5638800" cy="3524434"/>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4/29/2022</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11" name="Picture Placeholder 6">
            <a:extLst>
              <a:ext uri="{FF2B5EF4-FFF2-40B4-BE49-F238E27FC236}">
                <a16:creationId xmlns:a16="http://schemas.microsoft.com/office/drawing/2014/main" id="{303E1A13-34E4-4FB7-BA52-BE2CBACDC93E}"/>
              </a:ext>
            </a:extLst>
          </p:cNvPr>
          <p:cNvSpPr>
            <a:spLocks noGrp="1"/>
          </p:cNvSpPr>
          <p:nvPr>
            <p:ph type="pic" sz="quarter" idx="16"/>
          </p:nvPr>
        </p:nvSpPr>
        <p:spPr>
          <a:xfrm>
            <a:off x="6248400" y="304800"/>
            <a:ext cx="5638800" cy="3524434"/>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1426131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ransition 1">
    <p:spTree>
      <p:nvGrpSpPr>
        <p:cNvPr id="1" name=""/>
        <p:cNvGrpSpPr/>
        <p:nvPr/>
      </p:nvGrpSpPr>
      <p:grpSpPr>
        <a:xfrm>
          <a:off x="0" y="0"/>
          <a:ext cx="0" cy="0"/>
          <a:chOff x="0" y="0"/>
          <a:chExt cx="0" cy="0"/>
        </a:xfrm>
      </p:grpSpPr>
      <p:sp>
        <p:nvSpPr>
          <p:cNvPr id="8" name="Прямоугольник 28">
            <a:extLst>
              <a:ext uri="{FF2B5EF4-FFF2-40B4-BE49-F238E27FC236}">
                <a16:creationId xmlns:a16="http://schemas.microsoft.com/office/drawing/2014/main" id="{00F98947-48BE-4678-805E-54C7D3A5418A}"/>
              </a:ext>
            </a:extLst>
          </p:cNvPr>
          <p:cNvSpPr/>
          <p:nvPr/>
        </p:nvSpPr>
        <p:spPr>
          <a:xfrm>
            <a:off x="304800" y="304800"/>
            <a:ext cx="11582400" cy="6248400"/>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3737DD"/>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1A7458D1-E74D-4D21-9BE4-97F658C9ED21}"/>
              </a:ext>
            </a:extLst>
          </p:cNvPr>
          <p:cNvCxnSpPr/>
          <p:nvPr/>
        </p:nvCxnSpPr>
        <p:spPr>
          <a:xfrm>
            <a:off x="5797019" y="3429000"/>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a:extLst>
              <a:ext uri="{FF2B5EF4-FFF2-40B4-BE49-F238E27FC236}">
                <a16:creationId xmlns:a16="http://schemas.microsoft.com/office/drawing/2014/main" id="{B37699F4-DD53-46D4-8DD3-A8170FF960AE}"/>
              </a:ext>
            </a:extLst>
          </p:cNvPr>
          <p:cNvSpPr/>
          <p:nvPr/>
        </p:nvSpPr>
        <p:spPr>
          <a:xfrm>
            <a:off x="5639445" y="5895975"/>
            <a:ext cx="913111" cy="413727"/>
          </a:xfrm>
          <a:prstGeom prst="rect">
            <a:avLst/>
          </a:prstGeom>
          <a:solidFill>
            <a:srgbClr val="EC5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Graphic 12">
            <a:extLst>
              <a:ext uri="{FF2B5EF4-FFF2-40B4-BE49-F238E27FC236}">
                <a16:creationId xmlns:a16="http://schemas.microsoft.com/office/drawing/2014/main" id="{71123FAC-05A1-4CB3-B8EA-CF7C5BFA7D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23994" y="5944798"/>
            <a:ext cx="744012" cy="316080"/>
          </a:xfrm>
          <a:prstGeom prst="rect">
            <a:avLst/>
          </a:prstGeom>
        </p:spPr>
      </p:pic>
      <p:sp>
        <p:nvSpPr>
          <p:cNvPr id="2" name="Title 1">
            <a:extLst>
              <a:ext uri="{FF2B5EF4-FFF2-40B4-BE49-F238E27FC236}">
                <a16:creationId xmlns:a16="http://schemas.microsoft.com/office/drawing/2014/main" id="{9D8BD7FE-5910-4840-9838-A66DCA5ABA9A}"/>
              </a:ext>
            </a:extLst>
          </p:cNvPr>
          <p:cNvSpPr>
            <a:spLocks noGrp="1"/>
          </p:cNvSpPr>
          <p:nvPr userDrawn="1">
            <p:ph type="title" hasCustomPrompt="1"/>
          </p:nvPr>
        </p:nvSpPr>
        <p:spPr>
          <a:xfrm>
            <a:off x="3561397" y="1822430"/>
            <a:ext cx="5074920" cy="1311128"/>
          </a:xfrm>
        </p:spPr>
        <p:txBody>
          <a:bodyPr anchor="t"/>
          <a:lstStyle>
            <a:lvl1pPr algn="ctr">
              <a:defRPr sz="4400">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userDrawn="1">
            <p:ph type="body" idx="1" hasCustomPrompt="1"/>
          </p:nvPr>
        </p:nvSpPr>
        <p:spPr>
          <a:xfrm>
            <a:off x="3556635" y="3589021"/>
            <a:ext cx="5074920" cy="1581912"/>
          </a:xfrm>
        </p:spPr>
        <p:txBody>
          <a:bodyPr>
            <a:noAutofit/>
          </a:bodyPr>
          <a:lstStyle>
            <a:lvl1pPr marL="0" indent="0" algn="ctr">
              <a:buNone/>
              <a:defRPr sz="2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And your transition’s sub-title can go here. This one can go up to three lines!</a:t>
            </a:r>
          </a:p>
        </p:txBody>
      </p:sp>
      <p:sp>
        <p:nvSpPr>
          <p:cNvPr id="14" name="Freeform: Shape 13">
            <a:extLst>
              <a:ext uri="{FF2B5EF4-FFF2-40B4-BE49-F238E27FC236}">
                <a16:creationId xmlns:a16="http://schemas.microsoft.com/office/drawing/2014/main" id="{502E6161-959F-4D97-A425-DEBED66A1D2A}"/>
              </a:ext>
            </a:extLst>
          </p:cNvPr>
          <p:cNvSpPr/>
          <p:nvPr userDrawn="1"/>
        </p:nvSpPr>
        <p:spPr>
          <a:xfrm>
            <a:off x="9851151"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15" name="Freeform: Shape 14">
            <a:extLst>
              <a:ext uri="{FF2B5EF4-FFF2-40B4-BE49-F238E27FC236}">
                <a16:creationId xmlns:a16="http://schemas.microsoft.com/office/drawing/2014/main" id="{D510F7FB-D9D5-4C19-B7C0-F200AACFA448}"/>
              </a:ext>
            </a:extLst>
          </p:cNvPr>
          <p:cNvSpPr/>
          <p:nvPr userDrawn="1"/>
        </p:nvSpPr>
        <p:spPr>
          <a:xfrm>
            <a:off x="304800"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lnSpc>
                <a:spcPct val="123000"/>
              </a:lnSpc>
              <a:spcBef>
                <a:spcPts val="600"/>
              </a:spcBef>
              <a:spcAft>
                <a:spcPts val="600"/>
              </a:spcAft>
            </a:pPr>
            <a:endParaRPr lang="en-US" sz="1600"/>
          </a:p>
        </p:txBody>
      </p:sp>
    </p:spTree>
    <p:extLst>
      <p:ext uri="{BB962C8B-B14F-4D97-AF65-F5344CB8AC3E}">
        <p14:creationId xmlns:p14="http://schemas.microsoft.com/office/powerpoint/2010/main" val="41134158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Big Image">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0" y="2076451"/>
            <a:ext cx="12192000" cy="4781549"/>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4/29/2022</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26421397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hree Pictures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432CEB-E94D-4E32-8096-487099229D75}"/>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Graphic 5">
            <a:extLst>
              <a:ext uri="{FF2B5EF4-FFF2-40B4-BE49-F238E27FC236}">
                <a16:creationId xmlns:a16="http://schemas.microsoft.com/office/drawing/2014/main" id="{761A4763-A5A6-4B11-9347-6FC28EE3EC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7" name="Straight Connector 6">
            <a:extLst>
              <a:ext uri="{FF2B5EF4-FFF2-40B4-BE49-F238E27FC236}">
                <a16:creationId xmlns:a16="http://schemas.microsoft.com/office/drawing/2014/main" id="{ED48F25E-1505-49D6-B5A7-5BDD13962C08}"/>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076DCDB-6626-48FB-B9FA-282EC15462B1}"/>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541E0404-1886-4A51-A3DF-16EBBC2C6C7F}"/>
              </a:ext>
            </a:extLst>
          </p:cNvPr>
          <p:cNvSpPr>
            <a:spLocks noGrp="1"/>
          </p:cNvSpPr>
          <p:nvPr>
            <p:ph type="dt" sz="half" idx="10"/>
          </p:nvPr>
        </p:nvSpPr>
        <p:spPr/>
        <p:txBody>
          <a:bodyPr/>
          <a:lstStyle/>
          <a:p>
            <a:fld id="{34AB5B86-9506-4CE9-A86D-514C0868F0EB}" type="datetime1">
              <a:rPr lang="en-US" smtClean="0"/>
              <a:t>4/29/2022</a:t>
            </a:fld>
            <a:endParaRPr lang="en-US"/>
          </a:p>
        </p:txBody>
      </p:sp>
      <p:sp>
        <p:nvSpPr>
          <p:cNvPr id="3" name="Footer Placeholder 2">
            <a:extLst>
              <a:ext uri="{FF2B5EF4-FFF2-40B4-BE49-F238E27FC236}">
                <a16:creationId xmlns:a16="http://schemas.microsoft.com/office/drawing/2014/main" id="{45E7757F-229C-4082-AC04-8AFC6341E5EE}"/>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4" name="Slide Number Placeholder 3">
            <a:extLst>
              <a:ext uri="{FF2B5EF4-FFF2-40B4-BE49-F238E27FC236}">
                <a16:creationId xmlns:a16="http://schemas.microsoft.com/office/drawing/2014/main" id="{F0B9162F-D10A-44C6-8C5D-0D86283BB4E3}"/>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10" name="Picture Placeholder 9">
            <a:extLst>
              <a:ext uri="{FF2B5EF4-FFF2-40B4-BE49-F238E27FC236}">
                <a16:creationId xmlns:a16="http://schemas.microsoft.com/office/drawing/2014/main" id="{52FC5AAE-3D9A-43D5-9205-F7B97E8DAABF}"/>
              </a:ext>
            </a:extLst>
          </p:cNvPr>
          <p:cNvSpPr>
            <a:spLocks noGrp="1"/>
          </p:cNvSpPr>
          <p:nvPr>
            <p:ph type="pic" sz="quarter" idx="13"/>
          </p:nvPr>
        </p:nvSpPr>
        <p:spPr>
          <a:xfrm>
            <a:off x="304800" y="304805"/>
            <a:ext cx="3657600" cy="349483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endParaRPr lang="en-US"/>
          </a:p>
        </p:txBody>
      </p:sp>
      <p:sp>
        <p:nvSpPr>
          <p:cNvPr id="15" name="Picture Placeholder 9">
            <a:extLst>
              <a:ext uri="{FF2B5EF4-FFF2-40B4-BE49-F238E27FC236}">
                <a16:creationId xmlns:a16="http://schemas.microsoft.com/office/drawing/2014/main" id="{AFA37361-44B5-4488-B109-A62840EACEE1}"/>
              </a:ext>
            </a:extLst>
          </p:cNvPr>
          <p:cNvSpPr>
            <a:spLocks noGrp="1"/>
          </p:cNvSpPr>
          <p:nvPr>
            <p:ph type="pic" sz="quarter" idx="14"/>
          </p:nvPr>
        </p:nvSpPr>
        <p:spPr>
          <a:xfrm>
            <a:off x="4267200" y="304805"/>
            <a:ext cx="3657600" cy="349483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endParaRPr lang="en-US"/>
          </a:p>
        </p:txBody>
      </p:sp>
      <p:sp>
        <p:nvSpPr>
          <p:cNvPr id="16" name="Picture Placeholder 9">
            <a:extLst>
              <a:ext uri="{FF2B5EF4-FFF2-40B4-BE49-F238E27FC236}">
                <a16:creationId xmlns:a16="http://schemas.microsoft.com/office/drawing/2014/main" id="{EEFDC6C9-DABB-483B-B96D-97224B50B302}"/>
              </a:ext>
            </a:extLst>
          </p:cNvPr>
          <p:cNvSpPr>
            <a:spLocks noGrp="1"/>
          </p:cNvSpPr>
          <p:nvPr>
            <p:ph type="pic" sz="quarter" idx="15"/>
          </p:nvPr>
        </p:nvSpPr>
        <p:spPr>
          <a:xfrm>
            <a:off x="8229600" y="304805"/>
            <a:ext cx="3657600" cy="349483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endParaRPr lang="en-US"/>
          </a:p>
        </p:txBody>
      </p:sp>
      <p:sp>
        <p:nvSpPr>
          <p:cNvPr id="18" name="Text Placeholder 17">
            <a:extLst>
              <a:ext uri="{FF2B5EF4-FFF2-40B4-BE49-F238E27FC236}">
                <a16:creationId xmlns:a16="http://schemas.microsoft.com/office/drawing/2014/main" id="{05B292F9-7FD3-4226-9CB6-937617C85354}"/>
              </a:ext>
            </a:extLst>
          </p:cNvPr>
          <p:cNvSpPr>
            <a:spLocks noGrp="1"/>
          </p:cNvSpPr>
          <p:nvPr>
            <p:ph type="body" sz="quarter" idx="16"/>
          </p:nvPr>
        </p:nvSpPr>
        <p:spPr>
          <a:xfrm>
            <a:off x="304800" y="4098508"/>
            <a:ext cx="3657600" cy="17231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7">
            <a:extLst>
              <a:ext uri="{FF2B5EF4-FFF2-40B4-BE49-F238E27FC236}">
                <a16:creationId xmlns:a16="http://schemas.microsoft.com/office/drawing/2014/main" id="{7594F567-187D-4079-8719-D2AEA7A20E28}"/>
              </a:ext>
            </a:extLst>
          </p:cNvPr>
          <p:cNvSpPr>
            <a:spLocks noGrp="1"/>
          </p:cNvSpPr>
          <p:nvPr>
            <p:ph type="body" sz="quarter" idx="17"/>
          </p:nvPr>
        </p:nvSpPr>
        <p:spPr>
          <a:xfrm>
            <a:off x="4267200" y="4098508"/>
            <a:ext cx="3657600" cy="17231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7">
            <a:extLst>
              <a:ext uri="{FF2B5EF4-FFF2-40B4-BE49-F238E27FC236}">
                <a16:creationId xmlns:a16="http://schemas.microsoft.com/office/drawing/2014/main" id="{8697E9F4-C324-4115-9019-98FE38D323CF}"/>
              </a:ext>
            </a:extLst>
          </p:cNvPr>
          <p:cNvSpPr>
            <a:spLocks noGrp="1"/>
          </p:cNvSpPr>
          <p:nvPr>
            <p:ph type="body" sz="quarter" idx="18"/>
          </p:nvPr>
        </p:nvSpPr>
        <p:spPr>
          <a:xfrm>
            <a:off x="8229600" y="4098508"/>
            <a:ext cx="3657600" cy="17231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63166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hree Pictures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432CEB-E94D-4E32-8096-487099229D75}"/>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Graphic 5">
            <a:extLst>
              <a:ext uri="{FF2B5EF4-FFF2-40B4-BE49-F238E27FC236}">
                <a16:creationId xmlns:a16="http://schemas.microsoft.com/office/drawing/2014/main" id="{761A4763-A5A6-4B11-9347-6FC28EE3EC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7" name="Straight Connector 6">
            <a:extLst>
              <a:ext uri="{FF2B5EF4-FFF2-40B4-BE49-F238E27FC236}">
                <a16:creationId xmlns:a16="http://schemas.microsoft.com/office/drawing/2014/main" id="{ED48F25E-1505-49D6-B5A7-5BDD13962C08}"/>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076DCDB-6626-48FB-B9FA-282EC15462B1}"/>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541E0404-1886-4A51-A3DF-16EBBC2C6C7F}"/>
              </a:ext>
            </a:extLst>
          </p:cNvPr>
          <p:cNvSpPr>
            <a:spLocks noGrp="1"/>
          </p:cNvSpPr>
          <p:nvPr>
            <p:ph type="dt" sz="half" idx="10"/>
          </p:nvPr>
        </p:nvSpPr>
        <p:spPr/>
        <p:txBody>
          <a:bodyPr/>
          <a:lstStyle/>
          <a:p>
            <a:fld id="{34AB5B86-9506-4CE9-A86D-514C0868F0EB}" type="datetime1">
              <a:rPr lang="en-US" smtClean="0"/>
              <a:t>4/29/2022</a:t>
            </a:fld>
            <a:endParaRPr lang="en-US"/>
          </a:p>
        </p:txBody>
      </p:sp>
      <p:sp>
        <p:nvSpPr>
          <p:cNvPr id="3" name="Footer Placeholder 2">
            <a:extLst>
              <a:ext uri="{FF2B5EF4-FFF2-40B4-BE49-F238E27FC236}">
                <a16:creationId xmlns:a16="http://schemas.microsoft.com/office/drawing/2014/main" id="{45E7757F-229C-4082-AC04-8AFC6341E5EE}"/>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4" name="Slide Number Placeholder 3">
            <a:extLst>
              <a:ext uri="{FF2B5EF4-FFF2-40B4-BE49-F238E27FC236}">
                <a16:creationId xmlns:a16="http://schemas.microsoft.com/office/drawing/2014/main" id="{F0B9162F-D10A-44C6-8C5D-0D86283BB4E3}"/>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15" name="Picture Placeholder 9">
            <a:extLst>
              <a:ext uri="{FF2B5EF4-FFF2-40B4-BE49-F238E27FC236}">
                <a16:creationId xmlns:a16="http://schemas.microsoft.com/office/drawing/2014/main" id="{AFA37361-44B5-4488-B109-A62840EACEE1}"/>
              </a:ext>
            </a:extLst>
          </p:cNvPr>
          <p:cNvSpPr>
            <a:spLocks noGrp="1"/>
          </p:cNvSpPr>
          <p:nvPr>
            <p:ph type="pic" sz="quarter" idx="14"/>
          </p:nvPr>
        </p:nvSpPr>
        <p:spPr>
          <a:xfrm>
            <a:off x="4267200" y="304805"/>
            <a:ext cx="3657600" cy="262158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endParaRPr lang="en-US"/>
          </a:p>
        </p:txBody>
      </p:sp>
      <p:sp>
        <p:nvSpPr>
          <p:cNvPr id="16" name="Picture Placeholder 9">
            <a:extLst>
              <a:ext uri="{FF2B5EF4-FFF2-40B4-BE49-F238E27FC236}">
                <a16:creationId xmlns:a16="http://schemas.microsoft.com/office/drawing/2014/main" id="{EEFDC6C9-DABB-483B-B96D-97224B50B302}"/>
              </a:ext>
            </a:extLst>
          </p:cNvPr>
          <p:cNvSpPr>
            <a:spLocks noGrp="1"/>
          </p:cNvSpPr>
          <p:nvPr>
            <p:ph type="pic" sz="quarter" idx="15"/>
          </p:nvPr>
        </p:nvSpPr>
        <p:spPr>
          <a:xfrm>
            <a:off x="8229600" y="304805"/>
            <a:ext cx="3657600" cy="262158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endParaRPr lang="en-US"/>
          </a:p>
        </p:txBody>
      </p:sp>
      <p:sp>
        <p:nvSpPr>
          <p:cNvPr id="18" name="Text Placeholder 17">
            <a:extLst>
              <a:ext uri="{FF2B5EF4-FFF2-40B4-BE49-F238E27FC236}">
                <a16:creationId xmlns:a16="http://schemas.microsoft.com/office/drawing/2014/main" id="{05B292F9-7FD3-4226-9CB6-937617C85354}"/>
              </a:ext>
            </a:extLst>
          </p:cNvPr>
          <p:cNvSpPr>
            <a:spLocks noGrp="1"/>
          </p:cNvSpPr>
          <p:nvPr>
            <p:ph type="body" sz="quarter" idx="16"/>
          </p:nvPr>
        </p:nvSpPr>
        <p:spPr>
          <a:xfrm>
            <a:off x="304800" y="3200092"/>
            <a:ext cx="3467100" cy="262158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Picture Placeholder 9">
            <a:extLst>
              <a:ext uri="{FF2B5EF4-FFF2-40B4-BE49-F238E27FC236}">
                <a16:creationId xmlns:a16="http://schemas.microsoft.com/office/drawing/2014/main" id="{E0C94A59-C24A-40AC-B2F1-ED06DB4CD7E5}"/>
              </a:ext>
            </a:extLst>
          </p:cNvPr>
          <p:cNvSpPr>
            <a:spLocks noGrp="1"/>
          </p:cNvSpPr>
          <p:nvPr>
            <p:ph type="pic" sz="quarter" idx="17"/>
          </p:nvPr>
        </p:nvSpPr>
        <p:spPr>
          <a:xfrm>
            <a:off x="4267200" y="3200091"/>
            <a:ext cx="7620000" cy="262158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endParaRPr lang="en-US"/>
          </a:p>
        </p:txBody>
      </p:sp>
      <p:sp>
        <p:nvSpPr>
          <p:cNvPr id="23" name="Text Placeholder 17">
            <a:extLst>
              <a:ext uri="{FF2B5EF4-FFF2-40B4-BE49-F238E27FC236}">
                <a16:creationId xmlns:a16="http://schemas.microsoft.com/office/drawing/2014/main" id="{0D21CA02-AC55-4DCD-98E6-9803C3AEFD8B}"/>
              </a:ext>
            </a:extLst>
          </p:cNvPr>
          <p:cNvSpPr>
            <a:spLocks noGrp="1"/>
          </p:cNvSpPr>
          <p:nvPr>
            <p:ph type="body" sz="quarter" idx="18" hasCustomPrompt="1"/>
          </p:nvPr>
        </p:nvSpPr>
        <p:spPr>
          <a:xfrm>
            <a:off x="304800" y="304800"/>
            <a:ext cx="3467100" cy="2621588"/>
          </a:xfrm>
        </p:spPr>
        <p:txBody>
          <a:bodyPr/>
          <a:lstStyle>
            <a:lvl1pPr marL="0" indent="0">
              <a:buNone/>
              <a:defRPr sz="2100">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Use this box to bring in a key takeaway or summary into your slide. Do your best to keep things in six lines or less.</a:t>
            </a:r>
          </a:p>
        </p:txBody>
      </p:sp>
    </p:spTree>
    <p:extLst>
      <p:ext uri="{BB962C8B-B14F-4D97-AF65-F5344CB8AC3E}">
        <p14:creationId xmlns:p14="http://schemas.microsoft.com/office/powerpoint/2010/main" val="13446902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rofi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4350058" y="172857"/>
            <a:ext cx="7537142"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4/29/2022</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4350058" y="1031273"/>
            <a:ext cx="7537142"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800"/>
            <a:ext cx="3716784" cy="5484493"/>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cxnSp>
        <p:nvCxnSpPr>
          <p:cNvPr id="10" name="Straight Connector 9">
            <a:extLst>
              <a:ext uri="{FF2B5EF4-FFF2-40B4-BE49-F238E27FC236}">
                <a16:creationId xmlns:a16="http://schemas.microsoft.com/office/drawing/2014/main" id="{82E3DF9E-32BA-4F96-ADC8-62FDD7755298}"/>
              </a:ext>
            </a:extLst>
          </p:cNvPr>
          <p:cNvCxnSpPr/>
          <p:nvPr userDrawn="1"/>
        </p:nvCxnSpPr>
        <p:spPr>
          <a:xfrm>
            <a:off x="4453786"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7129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4/29/2022</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885575" y="2178664"/>
            <a:ext cx="1505451" cy="1507172"/>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15" name="Picture Placeholder 6">
            <a:extLst>
              <a:ext uri="{FF2B5EF4-FFF2-40B4-BE49-F238E27FC236}">
                <a16:creationId xmlns:a16="http://schemas.microsoft.com/office/drawing/2014/main" id="{91F6218F-0AE1-41B7-9A6D-FDFFDD043CD5}"/>
              </a:ext>
            </a:extLst>
          </p:cNvPr>
          <p:cNvSpPr>
            <a:spLocks noGrp="1"/>
          </p:cNvSpPr>
          <p:nvPr>
            <p:ph type="pic" sz="quarter" idx="16"/>
          </p:nvPr>
        </p:nvSpPr>
        <p:spPr>
          <a:xfrm>
            <a:off x="3857375" y="2178664"/>
            <a:ext cx="1505451" cy="1507172"/>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16" name="Picture Placeholder 6">
            <a:extLst>
              <a:ext uri="{FF2B5EF4-FFF2-40B4-BE49-F238E27FC236}">
                <a16:creationId xmlns:a16="http://schemas.microsoft.com/office/drawing/2014/main" id="{EA6055BE-5FA2-4458-AB6F-50BE18BBC4A9}"/>
              </a:ext>
            </a:extLst>
          </p:cNvPr>
          <p:cNvSpPr>
            <a:spLocks noGrp="1"/>
          </p:cNvSpPr>
          <p:nvPr>
            <p:ph type="pic" sz="quarter" idx="17"/>
          </p:nvPr>
        </p:nvSpPr>
        <p:spPr>
          <a:xfrm>
            <a:off x="6829175" y="2178664"/>
            <a:ext cx="1505451" cy="1507172"/>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17" name="Picture Placeholder 6">
            <a:extLst>
              <a:ext uri="{FF2B5EF4-FFF2-40B4-BE49-F238E27FC236}">
                <a16:creationId xmlns:a16="http://schemas.microsoft.com/office/drawing/2014/main" id="{12FF07AC-7092-489B-94B3-A93B15520D78}"/>
              </a:ext>
            </a:extLst>
          </p:cNvPr>
          <p:cNvSpPr>
            <a:spLocks noGrp="1"/>
          </p:cNvSpPr>
          <p:nvPr>
            <p:ph type="pic" sz="quarter" idx="18"/>
          </p:nvPr>
        </p:nvSpPr>
        <p:spPr>
          <a:xfrm>
            <a:off x="9800975" y="2178664"/>
            <a:ext cx="1505451" cy="1507172"/>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36853669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eam Slide 2">
    <p:spTree>
      <p:nvGrpSpPr>
        <p:cNvPr id="1" name=""/>
        <p:cNvGrpSpPr/>
        <p:nvPr/>
      </p:nvGrpSpPr>
      <p:grpSpPr>
        <a:xfrm>
          <a:off x="0" y="0"/>
          <a:ext cx="0" cy="0"/>
          <a:chOff x="0" y="0"/>
          <a:chExt cx="0" cy="0"/>
        </a:xfrm>
      </p:grpSpPr>
      <p:sp>
        <p:nvSpPr>
          <p:cNvPr id="32" name="Picture Placeholder 6">
            <a:extLst>
              <a:ext uri="{FF2B5EF4-FFF2-40B4-BE49-F238E27FC236}">
                <a16:creationId xmlns:a16="http://schemas.microsoft.com/office/drawing/2014/main" id="{02AE9FC7-020F-4429-98DD-7566A702573A}"/>
              </a:ext>
            </a:extLst>
          </p:cNvPr>
          <p:cNvSpPr>
            <a:spLocks noGrp="1"/>
          </p:cNvSpPr>
          <p:nvPr>
            <p:ph type="pic" sz="quarter" idx="21"/>
          </p:nvPr>
        </p:nvSpPr>
        <p:spPr>
          <a:xfrm>
            <a:off x="6435493" y="3214645"/>
            <a:ext cx="2569464" cy="2606040"/>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33" name="Picture Placeholder 6">
            <a:extLst>
              <a:ext uri="{FF2B5EF4-FFF2-40B4-BE49-F238E27FC236}">
                <a16:creationId xmlns:a16="http://schemas.microsoft.com/office/drawing/2014/main" id="{40903F09-AEC9-4C51-A708-7B0D77FDD951}"/>
              </a:ext>
            </a:extLst>
          </p:cNvPr>
          <p:cNvSpPr>
            <a:spLocks noGrp="1"/>
          </p:cNvSpPr>
          <p:nvPr>
            <p:ph type="pic" sz="quarter" idx="22"/>
          </p:nvPr>
        </p:nvSpPr>
        <p:spPr>
          <a:xfrm>
            <a:off x="9312043" y="3214645"/>
            <a:ext cx="2569464" cy="2606040"/>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grpSp>
        <p:nvGrpSpPr>
          <p:cNvPr id="12" name="Group 11">
            <a:extLst>
              <a:ext uri="{FF2B5EF4-FFF2-40B4-BE49-F238E27FC236}">
                <a16:creationId xmlns:a16="http://schemas.microsoft.com/office/drawing/2014/main" id="{1DCADA16-70BA-4294-83BA-6944BA0F6D87}"/>
              </a:ext>
            </a:extLst>
          </p:cNvPr>
          <p:cNvGrpSpPr/>
          <p:nvPr userDrawn="1"/>
        </p:nvGrpSpPr>
        <p:grpSpPr>
          <a:xfrm>
            <a:off x="304801" y="6126480"/>
            <a:ext cx="11582400" cy="426715"/>
            <a:chOff x="304801" y="6126480"/>
            <a:chExt cx="11582400" cy="426715"/>
          </a:xfrm>
        </p:grpSpPr>
        <p:sp>
          <p:nvSpPr>
            <p:cNvPr id="13" name="Rectangle 12">
              <a:extLst>
                <a:ext uri="{FF2B5EF4-FFF2-40B4-BE49-F238E27FC236}">
                  <a16:creationId xmlns:a16="http://schemas.microsoft.com/office/drawing/2014/main" id="{DCD53CCE-8FF0-497A-A353-1185C1DFEB81}"/>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Graphic 13">
              <a:extLst>
                <a:ext uri="{FF2B5EF4-FFF2-40B4-BE49-F238E27FC236}">
                  <a16:creationId xmlns:a16="http://schemas.microsoft.com/office/drawing/2014/main" id="{D83ACC18-3392-4F42-8D0C-DB264CC95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8" name="Straight Connector 17">
              <a:extLst>
                <a:ext uri="{FF2B5EF4-FFF2-40B4-BE49-F238E27FC236}">
                  <a16:creationId xmlns:a16="http://schemas.microsoft.com/office/drawing/2014/main" id="{4DB1F691-9227-407A-AEAE-D0FA8DA8C6FF}"/>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3C5253-9F97-4215-A776-F6F267403F55}"/>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245004"/>
            <a:ext cx="4533900" cy="701731"/>
          </a:xfrm>
        </p:spPr>
        <p:txBody>
          <a:bodyPr/>
          <a:lstStyle/>
          <a:p>
            <a:r>
              <a:rPr lang="en-US"/>
              <a:t>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4/29/2022</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2103420"/>
            <a:ext cx="45339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over here. Do your best to not exceed two lines.</a:t>
            </a:r>
          </a:p>
        </p:txBody>
      </p:sp>
      <p:sp>
        <p:nvSpPr>
          <p:cNvPr id="16" name="Picture Placeholder 6">
            <a:extLst>
              <a:ext uri="{FF2B5EF4-FFF2-40B4-BE49-F238E27FC236}">
                <a16:creationId xmlns:a16="http://schemas.microsoft.com/office/drawing/2014/main" id="{EA6055BE-5FA2-4458-AB6F-50BE18BBC4A9}"/>
              </a:ext>
            </a:extLst>
          </p:cNvPr>
          <p:cNvSpPr>
            <a:spLocks noGrp="1"/>
          </p:cNvSpPr>
          <p:nvPr>
            <p:ph type="pic" sz="quarter" idx="17"/>
          </p:nvPr>
        </p:nvSpPr>
        <p:spPr>
          <a:xfrm>
            <a:off x="6435493" y="303308"/>
            <a:ext cx="2569464" cy="2606040"/>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cxnSp>
        <p:nvCxnSpPr>
          <p:cNvPr id="11" name="Straight Connector 10">
            <a:extLst>
              <a:ext uri="{FF2B5EF4-FFF2-40B4-BE49-F238E27FC236}">
                <a16:creationId xmlns:a16="http://schemas.microsoft.com/office/drawing/2014/main" id="{B89DFF27-858C-41C4-B5B9-5EBDED84D8F2}"/>
              </a:ext>
            </a:extLst>
          </p:cNvPr>
          <p:cNvCxnSpPr>
            <a:cxnSpLocks/>
          </p:cNvCxnSpPr>
          <p:nvPr userDrawn="1"/>
        </p:nvCxnSpPr>
        <p:spPr>
          <a:xfrm>
            <a:off x="396690" y="2029341"/>
            <a:ext cx="594360"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F93C90BF-5129-4DC1-B611-EAAD5152C8C8}"/>
              </a:ext>
            </a:extLst>
          </p:cNvPr>
          <p:cNvSpPr>
            <a:spLocks noGrp="1"/>
          </p:cNvSpPr>
          <p:nvPr>
            <p:ph type="body" sz="quarter" idx="19"/>
          </p:nvPr>
        </p:nvSpPr>
        <p:spPr>
          <a:xfrm>
            <a:off x="304800" y="3214645"/>
            <a:ext cx="4533900" cy="219588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Picture Placeholder 6">
            <a:extLst>
              <a:ext uri="{FF2B5EF4-FFF2-40B4-BE49-F238E27FC236}">
                <a16:creationId xmlns:a16="http://schemas.microsoft.com/office/drawing/2014/main" id="{C582F960-B68E-49E8-B5E8-8034429FE8F7}"/>
              </a:ext>
            </a:extLst>
          </p:cNvPr>
          <p:cNvSpPr>
            <a:spLocks noGrp="1"/>
          </p:cNvSpPr>
          <p:nvPr>
            <p:ph type="pic" sz="quarter" idx="20"/>
          </p:nvPr>
        </p:nvSpPr>
        <p:spPr>
          <a:xfrm>
            <a:off x="9312043" y="303308"/>
            <a:ext cx="2569464" cy="2606040"/>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40155968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eam Slide 3">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DCADA16-70BA-4294-83BA-6944BA0F6D87}"/>
              </a:ext>
            </a:extLst>
          </p:cNvPr>
          <p:cNvGrpSpPr/>
          <p:nvPr userDrawn="1"/>
        </p:nvGrpSpPr>
        <p:grpSpPr>
          <a:xfrm>
            <a:off x="304801" y="6126480"/>
            <a:ext cx="11582400" cy="426715"/>
            <a:chOff x="304801" y="6126480"/>
            <a:chExt cx="11582400" cy="426715"/>
          </a:xfrm>
        </p:grpSpPr>
        <p:sp>
          <p:nvSpPr>
            <p:cNvPr id="13" name="Rectangle 12">
              <a:extLst>
                <a:ext uri="{FF2B5EF4-FFF2-40B4-BE49-F238E27FC236}">
                  <a16:creationId xmlns:a16="http://schemas.microsoft.com/office/drawing/2014/main" id="{DCD53CCE-8FF0-497A-A353-1185C1DFEB81}"/>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Graphic 13">
              <a:extLst>
                <a:ext uri="{FF2B5EF4-FFF2-40B4-BE49-F238E27FC236}">
                  <a16:creationId xmlns:a16="http://schemas.microsoft.com/office/drawing/2014/main" id="{D83ACC18-3392-4F42-8D0C-DB264CC95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8" name="Straight Connector 17">
              <a:extLst>
                <a:ext uri="{FF2B5EF4-FFF2-40B4-BE49-F238E27FC236}">
                  <a16:creationId xmlns:a16="http://schemas.microsoft.com/office/drawing/2014/main" id="{4DB1F691-9227-407A-AEAE-D0FA8DA8C6FF}"/>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3C5253-9F97-4215-A776-F6F267403F55}"/>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4/29/2022</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20" name="Picture Placeholder 6">
            <a:extLst>
              <a:ext uri="{FF2B5EF4-FFF2-40B4-BE49-F238E27FC236}">
                <a16:creationId xmlns:a16="http://schemas.microsoft.com/office/drawing/2014/main" id="{9C621E84-0D3E-4509-8670-2C818793DE9C}"/>
              </a:ext>
            </a:extLst>
          </p:cNvPr>
          <p:cNvSpPr>
            <a:spLocks noGrp="1"/>
          </p:cNvSpPr>
          <p:nvPr>
            <p:ph type="pic" sz="quarter" idx="17"/>
          </p:nvPr>
        </p:nvSpPr>
        <p:spPr>
          <a:xfrm>
            <a:off x="304801" y="206272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rtl="0">
              <a:buNone/>
              <a:defRPr lang="en-US"/>
            </a:lvl1pPr>
          </a:lstStyle>
          <a:p>
            <a:pPr marL="228600" lvl="0" indent="-228600" algn="ctr"/>
            <a:endParaRPr lang="en-US"/>
          </a:p>
        </p:txBody>
      </p:sp>
      <p:sp>
        <p:nvSpPr>
          <p:cNvPr id="21" name="Picture Placeholder 6">
            <a:extLst>
              <a:ext uri="{FF2B5EF4-FFF2-40B4-BE49-F238E27FC236}">
                <a16:creationId xmlns:a16="http://schemas.microsoft.com/office/drawing/2014/main" id="{5F2A6837-2507-49A2-A969-C00FAB4F05C0}"/>
              </a:ext>
            </a:extLst>
          </p:cNvPr>
          <p:cNvSpPr>
            <a:spLocks noGrp="1"/>
          </p:cNvSpPr>
          <p:nvPr>
            <p:ph type="pic" sz="quarter" idx="18"/>
          </p:nvPr>
        </p:nvSpPr>
        <p:spPr>
          <a:xfrm>
            <a:off x="2326369" y="206272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22" name="Picture Placeholder 6">
            <a:extLst>
              <a:ext uri="{FF2B5EF4-FFF2-40B4-BE49-F238E27FC236}">
                <a16:creationId xmlns:a16="http://schemas.microsoft.com/office/drawing/2014/main" id="{882E9A17-3A2F-4138-B0F2-5E9A4D740C79}"/>
              </a:ext>
            </a:extLst>
          </p:cNvPr>
          <p:cNvSpPr>
            <a:spLocks noGrp="1"/>
          </p:cNvSpPr>
          <p:nvPr>
            <p:ph type="pic" sz="quarter" idx="19"/>
          </p:nvPr>
        </p:nvSpPr>
        <p:spPr>
          <a:xfrm>
            <a:off x="4347240" y="206272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23" name="Picture Placeholder 6">
            <a:extLst>
              <a:ext uri="{FF2B5EF4-FFF2-40B4-BE49-F238E27FC236}">
                <a16:creationId xmlns:a16="http://schemas.microsoft.com/office/drawing/2014/main" id="{DEBB9A6D-504B-4A9A-824D-C3979E21280D}"/>
              </a:ext>
            </a:extLst>
          </p:cNvPr>
          <p:cNvSpPr>
            <a:spLocks noGrp="1"/>
          </p:cNvSpPr>
          <p:nvPr>
            <p:ph type="pic" sz="quarter" idx="20"/>
          </p:nvPr>
        </p:nvSpPr>
        <p:spPr>
          <a:xfrm>
            <a:off x="6370266" y="206272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rtl="0">
              <a:buNone/>
              <a:defRPr lang="en-US"/>
            </a:lvl1pPr>
          </a:lstStyle>
          <a:p>
            <a:pPr marL="228600" lvl="0" indent="-228600" algn="ctr"/>
            <a:endParaRPr lang="en-US"/>
          </a:p>
        </p:txBody>
      </p:sp>
      <p:sp>
        <p:nvSpPr>
          <p:cNvPr id="24" name="Picture Placeholder 6">
            <a:extLst>
              <a:ext uri="{FF2B5EF4-FFF2-40B4-BE49-F238E27FC236}">
                <a16:creationId xmlns:a16="http://schemas.microsoft.com/office/drawing/2014/main" id="{04DFDB56-31A9-4FC3-8A08-8D4BD9615C9F}"/>
              </a:ext>
            </a:extLst>
          </p:cNvPr>
          <p:cNvSpPr>
            <a:spLocks noGrp="1"/>
          </p:cNvSpPr>
          <p:nvPr>
            <p:ph type="pic" sz="quarter" idx="21"/>
          </p:nvPr>
        </p:nvSpPr>
        <p:spPr>
          <a:xfrm>
            <a:off x="304801" y="410488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rtl="0">
              <a:buNone/>
              <a:defRPr lang="en-US"/>
            </a:lvl1pPr>
          </a:lstStyle>
          <a:p>
            <a:pPr marL="228600" lvl="0" indent="-228600" algn="ctr"/>
            <a:endParaRPr lang="en-US"/>
          </a:p>
        </p:txBody>
      </p:sp>
      <p:sp>
        <p:nvSpPr>
          <p:cNvPr id="25" name="Picture Placeholder 6">
            <a:extLst>
              <a:ext uri="{FF2B5EF4-FFF2-40B4-BE49-F238E27FC236}">
                <a16:creationId xmlns:a16="http://schemas.microsoft.com/office/drawing/2014/main" id="{C919B0EA-506E-4FDE-806A-5CE901AA84CE}"/>
              </a:ext>
            </a:extLst>
          </p:cNvPr>
          <p:cNvSpPr>
            <a:spLocks noGrp="1"/>
          </p:cNvSpPr>
          <p:nvPr>
            <p:ph type="pic" sz="quarter" idx="22"/>
          </p:nvPr>
        </p:nvSpPr>
        <p:spPr>
          <a:xfrm>
            <a:off x="2326369" y="410488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26" name="Picture Placeholder 6">
            <a:extLst>
              <a:ext uri="{FF2B5EF4-FFF2-40B4-BE49-F238E27FC236}">
                <a16:creationId xmlns:a16="http://schemas.microsoft.com/office/drawing/2014/main" id="{3E65EBC1-D059-477E-B010-766E9C5C1399}"/>
              </a:ext>
            </a:extLst>
          </p:cNvPr>
          <p:cNvSpPr>
            <a:spLocks noGrp="1"/>
          </p:cNvSpPr>
          <p:nvPr>
            <p:ph type="pic" sz="quarter" idx="23"/>
          </p:nvPr>
        </p:nvSpPr>
        <p:spPr>
          <a:xfrm>
            <a:off x="4347240" y="410488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27" name="Picture Placeholder 6">
            <a:extLst>
              <a:ext uri="{FF2B5EF4-FFF2-40B4-BE49-F238E27FC236}">
                <a16:creationId xmlns:a16="http://schemas.microsoft.com/office/drawing/2014/main" id="{98CFAAAF-1BF0-4BCC-B35E-6E5C300E3E9F}"/>
              </a:ext>
            </a:extLst>
          </p:cNvPr>
          <p:cNvSpPr>
            <a:spLocks noGrp="1"/>
          </p:cNvSpPr>
          <p:nvPr>
            <p:ph type="pic" sz="quarter" idx="24"/>
          </p:nvPr>
        </p:nvSpPr>
        <p:spPr>
          <a:xfrm>
            <a:off x="6370266" y="410488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rtl="0">
              <a:buNone/>
              <a:defRPr lang="en-US"/>
            </a:lvl1pPr>
          </a:lstStyle>
          <a:p>
            <a:pPr marL="228600" lvl="0" indent="-228600" algn="ctr"/>
            <a:endParaRPr lang="en-US"/>
          </a:p>
        </p:txBody>
      </p:sp>
      <p:sp>
        <p:nvSpPr>
          <p:cNvPr id="28" name="Text Placeholder 9">
            <a:extLst>
              <a:ext uri="{FF2B5EF4-FFF2-40B4-BE49-F238E27FC236}">
                <a16:creationId xmlns:a16="http://schemas.microsoft.com/office/drawing/2014/main" id="{6AE738E2-1AD5-4BE0-A645-649A5757E99D}"/>
              </a:ext>
            </a:extLst>
          </p:cNvPr>
          <p:cNvSpPr>
            <a:spLocks noGrp="1"/>
          </p:cNvSpPr>
          <p:nvPr>
            <p:ph type="body" sz="quarter" idx="25"/>
          </p:nvPr>
        </p:nvSpPr>
        <p:spPr>
          <a:xfrm>
            <a:off x="8379565" y="2057399"/>
            <a:ext cx="3507628" cy="3769327"/>
          </a:xfrm>
        </p:spPr>
        <p:txBody>
          <a:bodyPr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itle 1">
            <a:extLst>
              <a:ext uri="{FF2B5EF4-FFF2-40B4-BE49-F238E27FC236}">
                <a16:creationId xmlns:a16="http://schemas.microsoft.com/office/drawing/2014/main" id="{A5576FA9-FAE9-4C83-9E94-4E1C1FB86C15}"/>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30" name="Text Placeholder 8">
            <a:extLst>
              <a:ext uri="{FF2B5EF4-FFF2-40B4-BE49-F238E27FC236}">
                <a16:creationId xmlns:a16="http://schemas.microsoft.com/office/drawing/2014/main" id="{A47D52BE-8B1D-4EF7-946A-61833B80F60E}"/>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cxnSp>
        <p:nvCxnSpPr>
          <p:cNvPr id="34" name="Straight Connector 33">
            <a:extLst>
              <a:ext uri="{FF2B5EF4-FFF2-40B4-BE49-F238E27FC236}">
                <a16:creationId xmlns:a16="http://schemas.microsoft.com/office/drawing/2014/main" id="{0AB082CB-D429-4D38-A541-C6243F2D2697}"/>
              </a:ext>
            </a:extLst>
          </p:cNvPr>
          <p:cNvCxnSpPr/>
          <p:nvPr userDrawn="1"/>
        </p:nvCxnSpPr>
        <p:spPr>
          <a:xfrm>
            <a:off x="396691"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3521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ngle Image Cente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4/29/2022</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4244340" y="2249648"/>
            <a:ext cx="3703320" cy="3375972"/>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23062449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072E94-8669-4C9E-B4CE-CEF8B2E922BE}"/>
              </a:ext>
            </a:extLst>
          </p:cNvPr>
          <p:cNvSpPr/>
          <p:nvPr userDrawn="1"/>
        </p:nvSpPr>
        <p:spPr>
          <a:xfrm>
            <a:off x="0" y="0"/>
            <a:ext cx="381000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grpSp>
        <p:nvGrpSpPr>
          <p:cNvPr id="16" name="Group 15">
            <a:extLst>
              <a:ext uri="{FF2B5EF4-FFF2-40B4-BE49-F238E27FC236}">
                <a16:creationId xmlns:a16="http://schemas.microsoft.com/office/drawing/2014/main" id="{8A2F32C6-78A2-4AAB-A02B-59BB94047A70}"/>
              </a:ext>
            </a:extLst>
          </p:cNvPr>
          <p:cNvGrpSpPr/>
          <p:nvPr userDrawn="1"/>
        </p:nvGrpSpPr>
        <p:grpSpPr>
          <a:xfrm>
            <a:off x="304801" y="6126480"/>
            <a:ext cx="11582400" cy="426715"/>
            <a:chOff x="304801" y="6126480"/>
            <a:chExt cx="11582400" cy="426715"/>
          </a:xfrm>
        </p:grpSpPr>
        <p:sp>
          <p:nvSpPr>
            <p:cNvPr id="17" name="Rectangle 16">
              <a:extLst>
                <a:ext uri="{FF2B5EF4-FFF2-40B4-BE49-F238E27FC236}">
                  <a16:creationId xmlns:a16="http://schemas.microsoft.com/office/drawing/2014/main" id="{B405EC55-2A04-4132-96DE-B244948FC0F9}"/>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Graphic 17">
              <a:extLst>
                <a:ext uri="{FF2B5EF4-FFF2-40B4-BE49-F238E27FC236}">
                  <a16:creationId xmlns:a16="http://schemas.microsoft.com/office/drawing/2014/main" id="{CBFDDA10-6B67-4BAC-9334-B2585CFF1A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9" name="Straight Connector 18">
              <a:extLst>
                <a:ext uri="{FF2B5EF4-FFF2-40B4-BE49-F238E27FC236}">
                  <a16:creationId xmlns:a16="http://schemas.microsoft.com/office/drawing/2014/main" id="{5FB267B4-9E96-4E13-8787-FB6AED1B561A}"/>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57C8BD4-40FC-4F24-93E2-F21A515CD846}"/>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4/29/2022</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1285875" y="304800"/>
            <a:ext cx="4038600" cy="5490497"/>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31444572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4F693-0D73-4FC7-9EAF-4766B7EC7A70}"/>
              </a:ext>
            </a:extLst>
          </p:cNvPr>
          <p:cNvSpPr>
            <a:spLocks noGrp="1"/>
          </p:cNvSpPr>
          <p:nvPr>
            <p:ph type="title" hasCustomPrompt="1"/>
          </p:nvPr>
        </p:nvSpPr>
        <p:spPr/>
        <p:txBody>
          <a:bodyPr/>
          <a:lstStyle/>
          <a:p>
            <a:r>
              <a:rPr lang="en-US"/>
              <a:t>YOUR SLIDE’S TITLE GOES HERE</a:t>
            </a:r>
          </a:p>
        </p:txBody>
      </p:sp>
      <p:sp>
        <p:nvSpPr>
          <p:cNvPr id="3" name="Date Placeholder 2">
            <a:extLst>
              <a:ext uri="{FF2B5EF4-FFF2-40B4-BE49-F238E27FC236}">
                <a16:creationId xmlns:a16="http://schemas.microsoft.com/office/drawing/2014/main" id="{32EF620C-F605-4A6F-9721-1F7698F9355B}"/>
              </a:ext>
            </a:extLst>
          </p:cNvPr>
          <p:cNvSpPr>
            <a:spLocks noGrp="1"/>
          </p:cNvSpPr>
          <p:nvPr>
            <p:ph type="dt" sz="half" idx="10"/>
          </p:nvPr>
        </p:nvSpPr>
        <p:spPr/>
        <p:txBody>
          <a:bodyPr/>
          <a:lstStyle/>
          <a:p>
            <a:fld id="{E9A8FE88-2579-405A-9912-4991AA592E62}" type="datetime1">
              <a:rPr lang="en-US" smtClean="0"/>
              <a:t>4/29/2022</a:t>
            </a:fld>
            <a:endParaRPr lang="en-US"/>
          </a:p>
        </p:txBody>
      </p:sp>
      <p:sp>
        <p:nvSpPr>
          <p:cNvPr id="4" name="Footer Placeholder 3">
            <a:extLst>
              <a:ext uri="{FF2B5EF4-FFF2-40B4-BE49-F238E27FC236}">
                <a16:creationId xmlns:a16="http://schemas.microsoft.com/office/drawing/2014/main" id="{D138F8A2-A769-4B1D-AA03-224F0907D938}"/>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5" name="Slide Number Placeholder 4">
            <a:extLst>
              <a:ext uri="{FF2B5EF4-FFF2-40B4-BE49-F238E27FC236}">
                <a16:creationId xmlns:a16="http://schemas.microsoft.com/office/drawing/2014/main" id="{C4301F81-62B2-4186-9F73-1BD113DD8B45}"/>
              </a:ext>
            </a:extLst>
          </p:cNvPr>
          <p:cNvSpPr>
            <a:spLocks noGrp="1"/>
          </p:cNvSpPr>
          <p:nvPr>
            <p:ph type="sldNum" sz="quarter" idx="12"/>
          </p:nvPr>
        </p:nvSpPr>
        <p:spPr/>
        <p:txBody>
          <a:bodyPr/>
          <a:lstStyle/>
          <a:p>
            <a:fld id="{F477D24C-55BC-4150-BC77-7526DE4131D6}" type="slidenum">
              <a:rPr lang="en-US" smtClean="0"/>
              <a:t>‹#›</a:t>
            </a:fld>
            <a:endParaRPr lang="en-US"/>
          </a:p>
        </p:txBody>
      </p:sp>
    </p:spTree>
    <p:extLst>
      <p:ext uri="{BB962C8B-B14F-4D97-AF65-F5344CB8AC3E}">
        <p14:creationId xmlns:p14="http://schemas.microsoft.com/office/powerpoint/2010/main" val="298330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Transition 2">
    <p:spTree>
      <p:nvGrpSpPr>
        <p:cNvPr id="1" name=""/>
        <p:cNvGrpSpPr/>
        <p:nvPr/>
      </p:nvGrpSpPr>
      <p:grpSpPr>
        <a:xfrm>
          <a:off x="0" y="0"/>
          <a:ext cx="0" cy="0"/>
          <a:chOff x="0" y="0"/>
          <a:chExt cx="0" cy="0"/>
        </a:xfrm>
      </p:grpSpPr>
      <p:sp>
        <p:nvSpPr>
          <p:cNvPr id="15" name="Прямоугольник 28">
            <a:extLst>
              <a:ext uri="{FF2B5EF4-FFF2-40B4-BE49-F238E27FC236}">
                <a16:creationId xmlns:a16="http://schemas.microsoft.com/office/drawing/2014/main" id="{E5A4F19E-E151-4030-A849-5944CAF89A02}"/>
              </a:ext>
            </a:extLst>
          </p:cNvPr>
          <p:cNvSpPr/>
          <p:nvPr/>
        </p:nvSpPr>
        <p:spPr>
          <a:xfrm>
            <a:off x="304800" y="304800"/>
            <a:ext cx="11582400" cy="6248400"/>
          </a:xfrm>
          <a:prstGeom prst="rect">
            <a:avLst/>
          </a:prstGeom>
          <a:solidFill>
            <a:srgbClr val="EC5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3737DD"/>
              </a:solidFill>
              <a:effectLst/>
              <a:uLnTx/>
              <a:uFillTx/>
              <a:latin typeface="Calibri" panose="020F0502020204030204"/>
              <a:ea typeface="+mn-ea"/>
              <a:cs typeface="+mn-cs"/>
            </a:endParaRPr>
          </a:p>
        </p:txBody>
      </p:sp>
      <p:cxnSp>
        <p:nvCxnSpPr>
          <p:cNvPr id="16" name="Straight Connector 15">
            <a:extLst>
              <a:ext uri="{FF2B5EF4-FFF2-40B4-BE49-F238E27FC236}">
                <a16:creationId xmlns:a16="http://schemas.microsoft.com/office/drawing/2014/main" id="{F5EBB13D-1295-4E24-9EA8-1CE2580F40E4}"/>
              </a:ext>
            </a:extLst>
          </p:cNvPr>
          <p:cNvCxnSpPr/>
          <p:nvPr/>
        </p:nvCxnSpPr>
        <p:spPr>
          <a:xfrm>
            <a:off x="5797019" y="3429000"/>
            <a:ext cx="597962" cy="0"/>
          </a:xfrm>
          <a:prstGeom prst="line">
            <a:avLst/>
          </a:prstGeom>
          <a:ln w="76200">
            <a:solidFill>
              <a:srgbClr val="1A497F"/>
            </a:solidFill>
          </a:ln>
        </p:spPr>
        <p:style>
          <a:lnRef idx="1">
            <a:schemeClr val="accent1"/>
          </a:lnRef>
          <a:fillRef idx="0">
            <a:schemeClr val="accent1"/>
          </a:fillRef>
          <a:effectRef idx="0">
            <a:schemeClr val="accent1"/>
          </a:effectRef>
          <a:fontRef idx="minor">
            <a:schemeClr val="tx1"/>
          </a:fontRef>
        </p:style>
      </p:cxnSp>
      <p:sp>
        <p:nvSpPr>
          <p:cNvPr id="19" name="Прямоугольник 11">
            <a:extLst>
              <a:ext uri="{FF2B5EF4-FFF2-40B4-BE49-F238E27FC236}">
                <a16:creationId xmlns:a16="http://schemas.microsoft.com/office/drawing/2014/main" id="{F3E0247C-306E-4AA7-B1F0-E4264EA5E67A}"/>
              </a:ext>
            </a:extLst>
          </p:cNvPr>
          <p:cNvSpPr/>
          <p:nvPr/>
        </p:nvSpPr>
        <p:spPr>
          <a:xfrm>
            <a:off x="5639445" y="5895975"/>
            <a:ext cx="913111" cy="413727"/>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Graphic 19">
            <a:extLst>
              <a:ext uri="{FF2B5EF4-FFF2-40B4-BE49-F238E27FC236}">
                <a16:creationId xmlns:a16="http://schemas.microsoft.com/office/drawing/2014/main" id="{A50CEBB8-8A56-4B9E-839E-93E88D4B69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23994" y="5944798"/>
            <a:ext cx="744012" cy="316080"/>
          </a:xfrm>
          <a:prstGeom prst="rect">
            <a:avLst/>
          </a:prstGeom>
        </p:spPr>
      </p:pic>
      <p:sp>
        <p:nvSpPr>
          <p:cNvPr id="2" name="Title 1">
            <a:extLst>
              <a:ext uri="{FF2B5EF4-FFF2-40B4-BE49-F238E27FC236}">
                <a16:creationId xmlns:a16="http://schemas.microsoft.com/office/drawing/2014/main" id="{9D8BD7FE-5910-4840-9838-A66DCA5ABA9A}"/>
              </a:ext>
            </a:extLst>
          </p:cNvPr>
          <p:cNvSpPr>
            <a:spLocks noGrp="1"/>
          </p:cNvSpPr>
          <p:nvPr userDrawn="1">
            <p:ph type="title" hasCustomPrompt="1"/>
          </p:nvPr>
        </p:nvSpPr>
        <p:spPr>
          <a:xfrm>
            <a:off x="3561397" y="1822430"/>
            <a:ext cx="5074920" cy="1311128"/>
          </a:xfrm>
        </p:spPr>
        <p:txBody>
          <a:bodyPr anchor="t"/>
          <a:lstStyle>
            <a:lvl1pPr algn="ctr">
              <a:defRPr sz="4400">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userDrawn="1">
            <p:ph type="body" idx="1" hasCustomPrompt="1"/>
          </p:nvPr>
        </p:nvSpPr>
        <p:spPr>
          <a:xfrm>
            <a:off x="3556635" y="3589021"/>
            <a:ext cx="5074920" cy="1581912"/>
          </a:xfrm>
        </p:spPr>
        <p:txBody>
          <a:bodyPr>
            <a:noAutofit/>
          </a:bodyPr>
          <a:lstStyle>
            <a:lvl1pPr marL="0" indent="0" algn="ctr">
              <a:buNone/>
              <a:defRPr sz="2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And your transition’s sub-title can go here. This one can go up to three lines!</a:t>
            </a:r>
          </a:p>
        </p:txBody>
      </p:sp>
      <p:sp>
        <p:nvSpPr>
          <p:cNvPr id="11" name="Freeform: Shape 10">
            <a:extLst>
              <a:ext uri="{FF2B5EF4-FFF2-40B4-BE49-F238E27FC236}">
                <a16:creationId xmlns:a16="http://schemas.microsoft.com/office/drawing/2014/main" id="{786A1E2A-4231-4590-B611-2A005950C627}"/>
              </a:ext>
            </a:extLst>
          </p:cNvPr>
          <p:cNvSpPr/>
          <p:nvPr userDrawn="1"/>
        </p:nvSpPr>
        <p:spPr>
          <a:xfrm>
            <a:off x="9851151"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12" name="Freeform: Shape 11">
            <a:extLst>
              <a:ext uri="{FF2B5EF4-FFF2-40B4-BE49-F238E27FC236}">
                <a16:creationId xmlns:a16="http://schemas.microsoft.com/office/drawing/2014/main" id="{36468555-7C91-4DC4-852B-128263D97165}"/>
              </a:ext>
            </a:extLst>
          </p:cNvPr>
          <p:cNvSpPr/>
          <p:nvPr userDrawn="1"/>
        </p:nvSpPr>
        <p:spPr>
          <a:xfrm>
            <a:off x="304800"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lnSpc>
                <a:spcPct val="123000"/>
              </a:lnSpc>
              <a:spcBef>
                <a:spcPts val="600"/>
              </a:spcBef>
              <a:spcAft>
                <a:spcPts val="600"/>
              </a:spcAft>
            </a:pPr>
            <a:endParaRPr lang="en-US" sz="1600"/>
          </a:p>
        </p:txBody>
      </p:sp>
    </p:spTree>
    <p:extLst>
      <p:ext uri="{BB962C8B-B14F-4D97-AF65-F5344CB8AC3E}">
        <p14:creationId xmlns:p14="http://schemas.microsoft.com/office/powerpoint/2010/main" val="4847426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Sub-til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4/29/2022</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1151098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ub-title and a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4/29/2022</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10" name="Picture Placeholder 6">
            <a:extLst>
              <a:ext uri="{FF2B5EF4-FFF2-40B4-BE49-F238E27FC236}">
                <a16:creationId xmlns:a16="http://schemas.microsoft.com/office/drawing/2014/main" id="{181C5CAE-6039-4CD8-899D-F995448B72D2}"/>
              </a:ext>
            </a:extLst>
          </p:cNvPr>
          <p:cNvSpPr>
            <a:spLocks noGrp="1"/>
          </p:cNvSpPr>
          <p:nvPr>
            <p:ph type="pic" sz="quarter" idx="15"/>
          </p:nvPr>
        </p:nvSpPr>
        <p:spPr>
          <a:xfrm>
            <a:off x="9417571" y="2057400"/>
            <a:ext cx="2469627" cy="3771900"/>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2056134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5788152" cy="701731"/>
          </a:xfrm>
        </p:spPr>
        <p:txBody>
          <a:bodyPr/>
          <a:lstStyle>
            <a:lvl1pPr>
              <a:defRPr/>
            </a:lvl1pPr>
          </a:lstStyle>
          <a:p>
            <a:r>
              <a:rPr lang="en-US"/>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4/29/2022</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19" name="Text Placeholder 8">
            <a:extLst>
              <a:ext uri="{FF2B5EF4-FFF2-40B4-BE49-F238E27FC236}">
                <a16:creationId xmlns:a16="http://schemas.microsoft.com/office/drawing/2014/main" id="{93BAD73E-AB62-4742-9117-73D1A1AD77C3}"/>
              </a:ext>
            </a:extLst>
          </p:cNvPr>
          <p:cNvSpPr>
            <a:spLocks noGrp="1"/>
          </p:cNvSpPr>
          <p:nvPr>
            <p:ph type="body" sz="quarter" idx="13" hasCustomPrompt="1"/>
          </p:nvPr>
        </p:nvSpPr>
        <p:spPr>
          <a:xfrm>
            <a:off x="304799" y="1031272"/>
            <a:ext cx="5791199" cy="1251699"/>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Do your best to not exceed three lines.</a:t>
            </a:r>
          </a:p>
        </p:txBody>
      </p:sp>
      <p:sp>
        <p:nvSpPr>
          <p:cNvPr id="20" name="Picture Placeholder 6">
            <a:extLst>
              <a:ext uri="{FF2B5EF4-FFF2-40B4-BE49-F238E27FC236}">
                <a16:creationId xmlns:a16="http://schemas.microsoft.com/office/drawing/2014/main" id="{8E81E912-B839-4D85-B263-26B7C475C554}"/>
              </a:ext>
            </a:extLst>
          </p:cNvPr>
          <p:cNvSpPr>
            <a:spLocks noGrp="1"/>
          </p:cNvSpPr>
          <p:nvPr>
            <p:ph type="pic" sz="quarter" idx="15"/>
          </p:nvPr>
        </p:nvSpPr>
        <p:spPr>
          <a:xfrm>
            <a:off x="304800" y="2391515"/>
            <a:ext cx="5791200" cy="3437785"/>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40551443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ocial Media - Pictures and Da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4/29/2022</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17" name="Picture Placeholder 6">
            <a:extLst>
              <a:ext uri="{FF2B5EF4-FFF2-40B4-BE49-F238E27FC236}">
                <a16:creationId xmlns:a16="http://schemas.microsoft.com/office/drawing/2014/main" id="{E1A59FBD-C82A-4C52-8A4C-A71F70141DCC}"/>
              </a:ext>
            </a:extLst>
          </p:cNvPr>
          <p:cNvSpPr>
            <a:spLocks noGrp="1"/>
          </p:cNvSpPr>
          <p:nvPr>
            <p:ph type="pic" sz="quarter" idx="15"/>
          </p:nvPr>
        </p:nvSpPr>
        <p:spPr>
          <a:xfrm>
            <a:off x="304800" y="2057400"/>
            <a:ext cx="2584498" cy="258449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18" name="Picture Placeholder 6">
            <a:extLst>
              <a:ext uri="{FF2B5EF4-FFF2-40B4-BE49-F238E27FC236}">
                <a16:creationId xmlns:a16="http://schemas.microsoft.com/office/drawing/2014/main" id="{CB7EC3FD-1533-4AF8-AA1D-4C511B0A3ABC}"/>
              </a:ext>
            </a:extLst>
          </p:cNvPr>
          <p:cNvSpPr>
            <a:spLocks noGrp="1"/>
          </p:cNvSpPr>
          <p:nvPr>
            <p:ph type="pic" sz="quarter" idx="16"/>
          </p:nvPr>
        </p:nvSpPr>
        <p:spPr>
          <a:xfrm>
            <a:off x="3297614" y="2063887"/>
            <a:ext cx="2584498" cy="258449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19" name="Picture Placeholder 6">
            <a:extLst>
              <a:ext uri="{FF2B5EF4-FFF2-40B4-BE49-F238E27FC236}">
                <a16:creationId xmlns:a16="http://schemas.microsoft.com/office/drawing/2014/main" id="{AE7A9FB1-400D-4CAA-99DF-4675C3977275}"/>
              </a:ext>
            </a:extLst>
          </p:cNvPr>
          <p:cNvSpPr>
            <a:spLocks noGrp="1"/>
          </p:cNvSpPr>
          <p:nvPr>
            <p:ph type="pic" sz="quarter" idx="17"/>
          </p:nvPr>
        </p:nvSpPr>
        <p:spPr>
          <a:xfrm>
            <a:off x="6296915" y="2063887"/>
            <a:ext cx="2584498" cy="258449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20" name="Picture Placeholder 6">
            <a:extLst>
              <a:ext uri="{FF2B5EF4-FFF2-40B4-BE49-F238E27FC236}">
                <a16:creationId xmlns:a16="http://schemas.microsoft.com/office/drawing/2014/main" id="{EC9A474B-0150-45E2-BAAE-F9C6BF0B608E}"/>
              </a:ext>
            </a:extLst>
          </p:cNvPr>
          <p:cNvSpPr>
            <a:spLocks noGrp="1"/>
          </p:cNvSpPr>
          <p:nvPr>
            <p:ph type="pic" sz="quarter" idx="18"/>
          </p:nvPr>
        </p:nvSpPr>
        <p:spPr>
          <a:xfrm>
            <a:off x="9296216" y="2063887"/>
            <a:ext cx="2584498" cy="258449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1925601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Subtitle - Table Char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4/29/2022</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11" name="Picture Placeholder 6">
            <a:extLst>
              <a:ext uri="{FF2B5EF4-FFF2-40B4-BE49-F238E27FC236}">
                <a16:creationId xmlns:a16="http://schemas.microsoft.com/office/drawing/2014/main" id="{6C82EEC8-190C-4B35-AAD0-CBAF1C0ACFAF}"/>
              </a:ext>
            </a:extLst>
          </p:cNvPr>
          <p:cNvSpPr>
            <a:spLocks noGrp="1"/>
          </p:cNvSpPr>
          <p:nvPr>
            <p:ph type="pic" sz="quarter" idx="15" hasCustomPrompt="1"/>
          </p:nvPr>
        </p:nvSpPr>
        <p:spPr>
          <a:xfrm>
            <a:off x="8132490" y="2057399"/>
            <a:ext cx="3754711" cy="1710013"/>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a:t>Picture</a:t>
            </a:r>
          </a:p>
        </p:txBody>
      </p:sp>
    </p:spTree>
    <p:extLst>
      <p:ext uri="{BB962C8B-B14F-4D97-AF65-F5344CB8AC3E}">
        <p14:creationId xmlns:p14="http://schemas.microsoft.com/office/powerpoint/2010/main" val="15679719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and Sub-til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83BEAE8-F93C-4D0C-B8D8-2472AE46BB29}"/>
              </a:ext>
            </a:extLst>
          </p:cNvPr>
          <p:cNvSpPr/>
          <p:nvPr userDrawn="1"/>
        </p:nvSpPr>
        <p:spPr>
          <a:xfrm>
            <a:off x="304800" y="0"/>
            <a:ext cx="5788152" cy="58267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639192" y="172857"/>
            <a:ext cx="5122416" cy="701731"/>
          </a:xfrm>
        </p:spPr>
        <p:txBody>
          <a:bodyPr/>
          <a:lstStyle>
            <a:lvl1pPr>
              <a:defRPr>
                <a:solidFill>
                  <a:schemeClr val="bg1"/>
                </a:solidFill>
              </a:defRPr>
            </a:lvl1pPr>
          </a:lstStyle>
          <a:p>
            <a:r>
              <a:rPr lang="en-US"/>
              <a:t>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4/29/2022</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639192" y="1031273"/>
            <a:ext cx="5122416" cy="850392"/>
          </a:xfrm>
        </p:spPr>
        <p:txBody>
          <a:bodyPr>
            <a:noAutofit/>
          </a:bodyPr>
          <a:lstStyle>
            <a:lvl1pPr marL="0" indent="0">
              <a:buNone/>
              <a:defRPr sz="2100">
                <a:solidFill>
                  <a:schemeClr val="bg1"/>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over here. Do your best to not exceed two lines.</a:t>
            </a:r>
          </a:p>
        </p:txBody>
      </p:sp>
      <p:cxnSp>
        <p:nvCxnSpPr>
          <p:cNvPr id="8" name="Straight Connector 7">
            <a:extLst>
              <a:ext uri="{FF2B5EF4-FFF2-40B4-BE49-F238E27FC236}">
                <a16:creationId xmlns:a16="http://schemas.microsoft.com/office/drawing/2014/main" id="{882163AD-4A13-48AB-A487-B47BA230B483}"/>
              </a:ext>
            </a:extLst>
          </p:cNvPr>
          <p:cNvCxnSpPr/>
          <p:nvPr userDrawn="1"/>
        </p:nvCxnSpPr>
        <p:spPr>
          <a:xfrm>
            <a:off x="716287"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98828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aptop Mockup 1">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000A5D3-CBD7-40DA-B6C6-0106631BE69D}"/>
              </a:ext>
            </a:extLst>
          </p:cNvPr>
          <p:cNvSpPr>
            <a:spLocks noGrp="1"/>
          </p:cNvSpPr>
          <p:nvPr>
            <p:ph type="pic" sz="quarter" idx="14"/>
          </p:nvPr>
        </p:nvSpPr>
        <p:spPr>
          <a:xfrm>
            <a:off x="1034461" y="2494195"/>
            <a:ext cx="4426133" cy="2768600"/>
          </a:xfrm>
          <a:custGeom>
            <a:avLst/>
            <a:gdLst>
              <a:gd name="connsiteX0" fmla="*/ 0 w 4426133"/>
              <a:gd name="connsiteY0" fmla="*/ 0 h 2768600"/>
              <a:gd name="connsiteX1" fmla="*/ 4426133 w 4426133"/>
              <a:gd name="connsiteY1" fmla="*/ 0 h 2768600"/>
              <a:gd name="connsiteX2" fmla="*/ 4426133 w 4426133"/>
              <a:gd name="connsiteY2" fmla="*/ 2768600 h 2768600"/>
              <a:gd name="connsiteX3" fmla="*/ 0 w 4426133"/>
              <a:gd name="connsiteY3" fmla="*/ 2768600 h 2768600"/>
            </a:gdLst>
            <a:ahLst/>
            <a:cxnLst>
              <a:cxn ang="0">
                <a:pos x="connsiteX0" y="connsiteY0"/>
              </a:cxn>
              <a:cxn ang="0">
                <a:pos x="connsiteX1" y="connsiteY1"/>
              </a:cxn>
              <a:cxn ang="0">
                <a:pos x="connsiteX2" y="connsiteY2"/>
              </a:cxn>
              <a:cxn ang="0">
                <a:pos x="connsiteX3" y="connsiteY3"/>
              </a:cxn>
            </a:cxnLst>
            <a:rect l="l" t="t" r="r" b="b"/>
            <a:pathLst>
              <a:path w="4426133" h="2768600">
                <a:moveTo>
                  <a:pt x="0" y="0"/>
                </a:moveTo>
                <a:lnTo>
                  <a:pt x="4426133" y="0"/>
                </a:lnTo>
                <a:lnTo>
                  <a:pt x="4426133" y="2768600"/>
                </a:lnTo>
                <a:lnTo>
                  <a:pt x="0" y="2768600"/>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endParaRPr lang="en-US"/>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4/29/2022</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32563172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esktop Mockup">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E73281B-957A-4450-932A-7935A2D2C5C2}"/>
              </a:ext>
            </a:extLst>
          </p:cNvPr>
          <p:cNvSpPr>
            <a:spLocks noGrp="1"/>
          </p:cNvSpPr>
          <p:nvPr>
            <p:ph type="pic" sz="quarter" idx="14"/>
          </p:nvPr>
        </p:nvSpPr>
        <p:spPr>
          <a:xfrm>
            <a:off x="3848100" y="2255520"/>
            <a:ext cx="4495800" cy="2567940"/>
          </a:xfrm>
          <a:custGeom>
            <a:avLst/>
            <a:gdLst>
              <a:gd name="connsiteX0" fmla="*/ 0 w 4495800"/>
              <a:gd name="connsiteY0" fmla="*/ 0 h 2567940"/>
              <a:gd name="connsiteX1" fmla="*/ 4495800 w 4495800"/>
              <a:gd name="connsiteY1" fmla="*/ 0 h 2567940"/>
              <a:gd name="connsiteX2" fmla="*/ 4495800 w 4495800"/>
              <a:gd name="connsiteY2" fmla="*/ 2567940 h 2567940"/>
              <a:gd name="connsiteX3" fmla="*/ 0 w 4495800"/>
              <a:gd name="connsiteY3" fmla="*/ 2567940 h 2567940"/>
            </a:gdLst>
            <a:ahLst/>
            <a:cxnLst>
              <a:cxn ang="0">
                <a:pos x="connsiteX0" y="connsiteY0"/>
              </a:cxn>
              <a:cxn ang="0">
                <a:pos x="connsiteX1" y="connsiteY1"/>
              </a:cxn>
              <a:cxn ang="0">
                <a:pos x="connsiteX2" y="connsiteY2"/>
              </a:cxn>
              <a:cxn ang="0">
                <a:pos x="connsiteX3" y="connsiteY3"/>
              </a:cxn>
            </a:cxnLst>
            <a:rect l="l" t="t" r="r" b="b"/>
            <a:pathLst>
              <a:path w="4495800" h="2567940">
                <a:moveTo>
                  <a:pt x="0" y="0"/>
                </a:moveTo>
                <a:lnTo>
                  <a:pt x="4495800" y="0"/>
                </a:lnTo>
                <a:lnTo>
                  <a:pt x="4495800" y="2567940"/>
                </a:lnTo>
                <a:lnTo>
                  <a:pt x="0" y="2567940"/>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endParaRPr lang="en-US"/>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4/29/2022</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7299997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Laptop Contras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7D3379F5-E8B4-4D18-AFEB-0F1C1FD066AD}"/>
              </a:ext>
            </a:extLst>
          </p:cNvPr>
          <p:cNvSpPr>
            <a:spLocks noGrp="1"/>
          </p:cNvSpPr>
          <p:nvPr>
            <p:ph type="pic" sz="quarter" idx="13"/>
          </p:nvPr>
        </p:nvSpPr>
        <p:spPr>
          <a:xfrm>
            <a:off x="585790" y="959254"/>
            <a:ext cx="6406935" cy="4007616"/>
          </a:xfrm>
          <a:custGeom>
            <a:avLst/>
            <a:gdLst>
              <a:gd name="connsiteX0" fmla="*/ 0 w 6406935"/>
              <a:gd name="connsiteY0" fmla="*/ 0 h 4007616"/>
              <a:gd name="connsiteX1" fmla="*/ 6406935 w 6406935"/>
              <a:gd name="connsiteY1" fmla="*/ 0 h 4007616"/>
              <a:gd name="connsiteX2" fmla="*/ 6406935 w 6406935"/>
              <a:gd name="connsiteY2" fmla="*/ 4007616 h 4007616"/>
              <a:gd name="connsiteX3" fmla="*/ 0 w 6406935"/>
              <a:gd name="connsiteY3" fmla="*/ 4007616 h 4007616"/>
            </a:gdLst>
            <a:ahLst/>
            <a:cxnLst>
              <a:cxn ang="0">
                <a:pos x="connsiteX0" y="connsiteY0"/>
              </a:cxn>
              <a:cxn ang="0">
                <a:pos x="connsiteX1" y="connsiteY1"/>
              </a:cxn>
              <a:cxn ang="0">
                <a:pos x="connsiteX2" y="connsiteY2"/>
              </a:cxn>
              <a:cxn ang="0">
                <a:pos x="connsiteX3" y="connsiteY3"/>
              </a:cxn>
            </a:cxnLst>
            <a:rect l="l" t="t" r="r" b="b"/>
            <a:pathLst>
              <a:path w="6406935" h="4007616">
                <a:moveTo>
                  <a:pt x="0" y="0"/>
                </a:moveTo>
                <a:lnTo>
                  <a:pt x="6406935" y="0"/>
                </a:lnTo>
                <a:lnTo>
                  <a:pt x="6406935" y="4007616"/>
                </a:lnTo>
                <a:lnTo>
                  <a:pt x="0" y="4007616"/>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endParaRPr lang="en-US"/>
          </a:p>
        </p:txBody>
      </p:sp>
      <p:grpSp>
        <p:nvGrpSpPr>
          <p:cNvPr id="5" name="Group 4">
            <a:extLst>
              <a:ext uri="{FF2B5EF4-FFF2-40B4-BE49-F238E27FC236}">
                <a16:creationId xmlns:a16="http://schemas.microsoft.com/office/drawing/2014/main" id="{AD804BB7-23CE-4D0D-BED9-76340ED3117D}"/>
              </a:ext>
            </a:extLst>
          </p:cNvPr>
          <p:cNvGrpSpPr/>
          <p:nvPr userDrawn="1"/>
        </p:nvGrpSpPr>
        <p:grpSpPr>
          <a:xfrm>
            <a:off x="304801" y="6126480"/>
            <a:ext cx="11582400" cy="426715"/>
            <a:chOff x="304801" y="6126480"/>
            <a:chExt cx="11582400" cy="426715"/>
          </a:xfrm>
        </p:grpSpPr>
        <p:sp>
          <p:nvSpPr>
            <p:cNvPr id="6" name="Rectangle 5">
              <a:extLst>
                <a:ext uri="{FF2B5EF4-FFF2-40B4-BE49-F238E27FC236}">
                  <a16:creationId xmlns:a16="http://schemas.microsoft.com/office/drawing/2014/main" id="{CEFFC64D-F2EF-43F6-B0C4-9614C5AC3E79}"/>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14E35AC8-6A53-4C18-91F6-B3FD147E3FD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8" name="Straight Connector 7">
              <a:extLst>
                <a:ext uri="{FF2B5EF4-FFF2-40B4-BE49-F238E27FC236}">
                  <a16:creationId xmlns:a16="http://schemas.microsoft.com/office/drawing/2014/main" id="{01DE9EEA-05BA-4CFC-9DED-CB90365BA0A5}"/>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A09199C-FAAA-4E68-A512-C7652A2FACC3}"/>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541E0404-1886-4A51-A3DF-16EBBC2C6C7F}"/>
              </a:ext>
            </a:extLst>
          </p:cNvPr>
          <p:cNvSpPr>
            <a:spLocks noGrp="1"/>
          </p:cNvSpPr>
          <p:nvPr>
            <p:ph type="dt" sz="half" idx="10"/>
          </p:nvPr>
        </p:nvSpPr>
        <p:spPr/>
        <p:txBody>
          <a:bodyPr/>
          <a:lstStyle/>
          <a:p>
            <a:fld id="{34AB5B86-9506-4CE9-A86D-514C0868F0EB}" type="datetime1">
              <a:rPr lang="en-US" smtClean="0"/>
              <a:t>4/29/2022</a:t>
            </a:fld>
            <a:endParaRPr lang="en-US"/>
          </a:p>
        </p:txBody>
      </p:sp>
      <p:sp>
        <p:nvSpPr>
          <p:cNvPr id="3" name="Footer Placeholder 2">
            <a:extLst>
              <a:ext uri="{FF2B5EF4-FFF2-40B4-BE49-F238E27FC236}">
                <a16:creationId xmlns:a16="http://schemas.microsoft.com/office/drawing/2014/main" id="{45E7757F-229C-4082-AC04-8AFC6341E5EE}"/>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4" name="Slide Number Placeholder 3">
            <a:extLst>
              <a:ext uri="{FF2B5EF4-FFF2-40B4-BE49-F238E27FC236}">
                <a16:creationId xmlns:a16="http://schemas.microsoft.com/office/drawing/2014/main" id="{F0B9162F-D10A-44C6-8C5D-0D86283BB4E3}"/>
              </a:ext>
            </a:extLst>
          </p:cNvPr>
          <p:cNvSpPr>
            <a:spLocks noGrp="1"/>
          </p:cNvSpPr>
          <p:nvPr>
            <p:ph type="sldNum" sz="quarter" idx="12"/>
          </p:nvPr>
        </p:nvSpPr>
        <p:spPr/>
        <p:txBody>
          <a:bodyPr/>
          <a:lstStyle/>
          <a:p>
            <a:fld id="{F477D24C-55BC-4150-BC77-7526DE4131D6}" type="slidenum">
              <a:rPr lang="en-US" smtClean="0"/>
              <a:t>‹#›</a:t>
            </a:fld>
            <a:endParaRPr lang="en-US"/>
          </a:p>
        </p:txBody>
      </p:sp>
    </p:spTree>
    <p:extLst>
      <p:ext uri="{BB962C8B-B14F-4D97-AF65-F5344CB8AC3E}">
        <p14:creationId xmlns:p14="http://schemas.microsoft.com/office/powerpoint/2010/main" val="14343175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Phone Contras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4C12B0C2-6102-4D4C-8F14-801B3A57894B}"/>
              </a:ext>
            </a:extLst>
          </p:cNvPr>
          <p:cNvSpPr>
            <a:spLocks noGrp="1"/>
          </p:cNvSpPr>
          <p:nvPr>
            <p:ph type="pic" sz="quarter" idx="14"/>
          </p:nvPr>
        </p:nvSpPr>
        <p:spPr>
          <a:xfrm>
            <a:off x="1817489" y="443883"/>
            <a:ext cx="2445150" cy="5191215"/>
          </a:xfrm>
          <a:custGeom>
            <a:avLst/>
            <a:gdLst>
              <a:gd name="connsiteX0" fmla="*/ 0 w 2445150"/>
              <a:gd name="connsiteY0" fmla="*/ 0 h 5191215"/>
              <a:gd name="connsiteX1" fmla="*/ 2445150 w 2445150"/>
              <a:gd name="connsiteY1" fmla="*/ 0 h 5191215"/>
              <a:gd name="connsiteX2" fmla="*/ 2445150 w 2445150"/>
              <a:gd name="connsiteY2" fmla="*/ 5191215 h 5191215"/>
              <a:gd name="connsiteX3" fmla="*/ 0 w 2445150"/>
              <a:gd name="connsiteY3" fmla="*/ 5191215 h 5191215"/>
            </a:gdLst>
            <a:ahLst/>
            <a:cxnLst>
              <a:cxn ang="0">
                <a:pos x="connsiteX0" y="connsiteY0"/>
              </a:cxn>
              <a:cxn ang="0">
                <a:pos x="connsiteX1" y="connsiteY1"/>
              </a:cxn>
              <a:cxn ang="0">
                <a:pos x="connsiteX2" y="connsiteY2"/>
              </a:cxn>
              <a:cxn ang="0">
                <a:pos x="connsiteX3" y="connsiteY3"/>
              </a:cxn>
            </a:cxnLst>
            <a:rect l="l" t="t" r="r" b="b"/>
            <a:pathLst>
              <a:path w="2445150" h="5191215">
                <a:moveTo>
                  <a:pt x="0" y="0"/>
                </a:moveTo>
                <a:lnTo>
                  <a:pt x="2445150" y="0"/>
                </a:lnTo>
                <a:lnTo>
                  <a:pt x="2445150" y="5191215"/>
                </a:lnTo>
                <a:lnTo>
                  <a:pt x="0" y="5191215"/>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endParaRPr lang="en-US"/>
          </a:p>
        </p:txBody>
      </p:sp>
      <p:cxnSp>
        <p:nvCxnSpPr>
          <p:cNvPr id="8" name="Straight Connector 7">
            <a:extLst>
              <a:ext uri="{FF2B5EF4-FFF2-40B4-BE49-F238E27FC236}">
                <a16:creationId xmlns:a16="http://schemas.microsoft.com/office/drawing/2014/main" id="{F5552D79-A0ED-46F2-B952-9312641222F3}"/>
              </a:ext>
            </a:extLst>
          </p:cNvPr>
          <p:cNvCxnSpPr/>
          <p:nvPr userDrawn="1"/>
        </p:nvCxnSpPr>
        <p:spPr>
          <a:xfrm>
            <a:off x="6096000"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A724727F-8E60-4DE9-9156-70DF0E1249E7}"/>
              </a:ext>
            </a:extLst>
          </p:cNvPr>
          <p:cNvGrpSpPr/>
          <p:nvPr userDrawn="1"/>
        </p:nvGrpSpPr>
        <p:grpSpPr>
          <a:xfrm>
            <a:off x="304801" y="6126480"/>
            <a:ext cx="11582400" cy="426715"/>
            <a:chOff x="304801" y="6126480"/>
            <a:chExt cx="11582400" cy="426715"/>
          </a:xfrm>
        </p:grpSpPr>
        <p:sp>
          <p:nvSpPr>
            <p:cNvPr id="11" name="Rectangle 10">
              <a:extLst>
                <a:ext uri="{FF2B5EF4-FFF2-40B4-BE49-F238E27FC236}">
                  <a16:creationId xmlns:a16="http://schemas.microsoft.com/office/drawing/2014/main" id="{11AFCAE8-E49C-46FA-9098-87740AA47818}"/>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Graphic 11">
              <a:extLst>
                <a:ext uri="{FF2B5EF4-FFF2-40B4-BE49-F238E27FC236}">
                  <a16:creationId xmlns:a16="http://schemas.microsoft.com/office/drawing/2014/main" id="{937E0768-65F7-4B01-804B-BCAE95941F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3" name="Straight Connector 12">
              <a:extLst>
                <a:ext uri="{FF2B5EF4-FFF2-40B4-BE49-F238E27FC236}">
                  <a16:creationId xmlns:a16="http://schemas.microsoft.com/office/drawing/2014/main" id="{24C72F61-0E5D-4E32-B81A-FC7789364908}"/>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5B68235-C101-4417-947B-BE53725C557F}"/>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5909552" y="172857"/>
            <a:ext cx="5977647" cy="701731"/>
          </a:xfrm>
        </p:spPr>
        <p:txBody>
          <a:bodyPr/>
          <a:lstStyle>
            <a:lvl1pPr>
              <a:defRPr/>
            </a:lvl1pPr>
          </a:lstStyle>
          <a:p>
            <a:r>
              <a:rPr lang="en-US"/>
              <a:t>SLIDE’S HEADER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4/29/2022</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5909552" y="1031273"/>
            <a:ext cx="5977647"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Do your best to not exceed two lines.</a:t>
            </a:r>
          </a:p>
        </p:txBody>
      </p:sp>
    </p:spTree>
    <p:extLst>
      <p:ext uri="{BB962C8B-B14F-4D97-AF65-F5344CB8AC3E}">
        <p14:creationId xmlns:p14="http://schemas.microsoft.com/office/powerpoint/2010/main" val="1183385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Transition 3">
    <p:spTree>
      <p:nvGrpSpPr>
        <p:cNvPr id="1" name=""/>
        <p:cNvGrpSpPr/>
        <p:nvPr/>
      </p:nvGrpSpPr>
      <p:grpSpPr>
        <a:xfrm>
          <a:off x="0" y="0"/>
          <a:ext cx="0" cy="0"/>
          <a:chOff x="0" y="0"/>
          <a:chExt cx="0" cy="0"/>
        </a:xfrm>
      </p:grpSpPr>
      <p:sp>
        <p:nvSpPr>
          <p:cNvPr id="12" name="Прямоугольник 28">
            <a:extLst>
              <a:ext uri="{FF2B5EF4-FFF2-40B4-BE49-F238E27FC236}">
                <a16:creationId xmlns:a16="http://schemas.microsoft.com/office/drawing/2014/main" id="{88B42F85-A718-4224-9501-A2799D699649}"/>
              </a:ext>
            </a:extLst>
          </p:cNvPr>
          <p:cNvSpPr/>
          <p:nvPr/>
        </p:nvSpPr>
        <p:spPr>
          <a:xfrm>
            <a:off x="304800" y="304800"/>
            <a:ext cx="11582400" cy="6248400"/>
          </a:xfrm>
          <a:prstGeom prst="rect">
            <a:avLst/>
          </a:prstGeom>
          <a:solidFill>
            <a:srgbClr val="8F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3737DD"/>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3399050D-984C-4E19-9E1A-4CD292383A0D}"/>
              </a:ext>
            </a:extLst>
          </p:cNvPr>
          <p:cNvCxnSpPr/>
          <p:nvPr/>
        </p:nvCxnSpPr>
        <p:spPr>
          <a:xfrm>
            <a:off x="5797019" y="3429000"/>
            <a:ext cx="597962" cy="0"/>
          </a:xfrm>
          <a:prstGeom prst="line">
            <a:avLst/>
          </a:prstGeom>
          <a:ln w="76200">
            <a:solidFill>
              <a:srgbClr val="FFC707"/>
            </a:solidFill>
          </a:ln>
        </p:spPr>
        <p:style>
          <a:lnRef idx="1">
            <a:schemeClr val="accent1"/>
          </a:lnRef>
          <a:fillRef idx="0">
            <a:schemeClr val="accent1"/>
          </a:fillRef>
          <a:effectRef idx="0">
            <a:schemeClr val="accent1"/>
          </a:effectRef>
          <a:fontRef idx="minor">
            <a:schemeClr val="tx1"/>
          </a:fontRef>
        </p:style>
      </p:cxnSp>
      <p:sp>
        <p:nvSpPr>
          <p:cNvPr id="23" name="Прямоугольник 11">
            <a:extLst>
              <a:ext uri="{FF2B5EF4-FFF2-40B4-BE49-F238E27FC236}">
                <a16:creationId xmlns:a16="http://schemas.microsoft.com/office/drawing/2014/main" id="{1EBAECF7-164D-4419-B7CB-E458C2AC3121}"/>
              </a:ext>
            </a:extLst>
          </p:cNvPr>
          <p:cNvSpPr/>
          <p:nvPr/>
        </p:nvSpPr>
        <p:spPr>
          <a:xfrm>
            <a:off x="5639445" y="5895975"/>
            <a:ext cx="913111" cy="413727"/>
          </a:xfrm>
          <a:prstGeom prst="rect">
            <a:avLst/>
          </a:prstGeom>
          <a:solidFill>
            <a:srgbClr val="FFC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 name="Graphic 23">
            <a:extLst>
              <a:ext uri="{FF2B5EF4-FFF2-40B4-BE49-F238E27FC236}">
                <a16:creationId xmlns:a16="http://schemas.microsoft.com/office/drawing/2014/main" id="{3FED0EC0-A31A-4FFB-823C-FF0072D8F49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23994" y="5944798"/>
            <a:ext cx="744012" cy="316080"/>
          </a:xfrm>
          <a:prstGeom prst="rect">
            <a:avLst/>
          </a:prstGeom>
        </p:spPr>
      </p:pic>
      <p:sp>
        <p:nvSpPr>
          <p:cNvPr id="2" name="Title 1">
            <a:extLst>
              <a:ext uri="{FF2B5EF4-FFF2-40B4-BE49-F238E27FC236}">
                <a16:creationId xmlns:a16="http://schemas.microsoft.com/office/drawing/2014/main" id="{9D8BD7FE-5910-4840-9838-A66DCA5ABA9A}"/>
              </a:ext>
            </a:extLst>
          </p:cNvPr>
          <p:cNvSpPr>
            <a:spLocks noGrp="1"/>
          </p:cNvSpPr>
          <p:nvPr userDrawn="1">
            <p:ph type="title" hasCustomPrompt="1"/>
          </p:nvPr>
        </p:nvSpPr>
        <p:spPr>
          <a:xfrm>
            <a:off x="3561397" y="1822430"/>
            <a:ext cx="5074920" cy="1311128"/>
          </a:xfrm>
        </p:spPr>
        <p:txBody>
          <a:bodyPr anchor="t"/>
          <a:lstStyle>
            <a:lvl1pPr algn="ctr">
              <a:defRPr sz="4400">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userDrawn="1">
            <p:ph type="body" idx="1" hasCustomPrompt="1"/>
          </p:nvPr>
        </p:nvSpPr>
        <p:spPr>
          <a:xfrm>
            <a:off x="3556635" y="3589021"/>
            <a:ext cx="5074920" cy="1581912"/>
          </a:xfrm>
        </p:spPr>
        <p:txBody>
          <a:bodyPr>
            <a:noAutofit/>
          </a:bodyPr>
          <a:lstStyle>
            <a:lvl1pPr marL="0" indent="0" algn="ctr">
              <a:buNone/>
              <a:defRPr sz="2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And your transition’s sub-title can go here. This one can go up to three lines!</a:t>
            </a:r>
          </a:p>
        </p:txBody>
      </p:sp>
      <p:sp>
        <p:nvSpPr>
          <p:cNvPr id="14" name="Freeform: Shape 13">
            <a:extLst>
              <a:ext uri="{FF2B5EF4-FFF2-40B4-BE49-F238E27FC236}">
                <a16:creationId xmlns:a16="http://schemas.microsoft.com/office/drawing/2014/main" id="{351EAE2C-00FD-4ECA-B759-9E1521EBD5D8}"/>
              </a:ext>
            </a:extLst>
          </p:cNvPr>
          <p:cNvSpPr/>
          <p:nvPr userDrawn="1"/>
        </p:nvSpPr>
        <p:spPr>
          <a:xfrm>
            <a:off x="9851151"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15" name="Freeform: Shape 14">
            <a:extLst>
              <a:ext uri="{FF2B5EF4-FFF2-40B4-BE49-F238E27FC236}">
                <a16:creationId xmlns:a16="http://schemas.microsoft.com/office/drawing/2014/main" id="{B66B2957-0EBB-4DDE-BE9C-E4A4317CC92A}"/>
              </a:ext>
            </a:extLst>
          </p:cNvPr>
          <p:cNvSpPr/>
          <p:nvPr userDrawn="1"/>
        </p:nvSpPr>
        <p:spPr>
          <a:xfrm>
            <a:off x="304800"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lnSpc>
                <a:spcPct val="123000"/>
              </a:lnSpc>
              <a:spcBef>
                <a:spcPts val="600"/>
              </a:spcBef>
              <a:spcAft>
                <a:spcPts val="600"/>
              </a:spcAft>
            </a:pPr>
            <a:endParaRPr lang="en-US" sz="1600"/>
          </a:p>
        </p:txBody>
      </p:sp>
    </p:spTree>
    <p:extLst>
      <p:ext uri="{BB962C8B-B14F-4D97-AF65-F5344CB8AC3E}">
        <p14:creationId xmlns:p14="http://schemas.microsoft.com/office/powerpoint/2010/main" val="13034407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hone Mockup">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BB31B51-AFCD-49A3-8B3E-0CA88E8A75A1}"/>
              </a:ext>
            </a:extLst>
          </p:cNvPr>
          <p:cNvSpPr>
            <a:spLocks noGrp="1"/>
          </p:cNvSpPr>
          <p:nvPr>
            <p:ph type="pic" sz="quarter" idx="14"/>
          </p:nvPr>
        </p:nvSpPr>
        <p:spPr>
          <a:xfrm>
            <a:off x="4959658" y="2175029"/>
            <a:ext cx="2272684" cy="3947467"/>
          </a:xfrm>
          <a:custGeom>
            <a:avLst/>
            <a:gdLst>
              <a:gd name="connsiteX0" fmla="*/ 0 w 2272684"/>
              <a:gd name="connsiteY0" fmla="*/ 0 h 3947467"/>
              <a:gd name="connsiteX1" fmla="*/ 2272684 w 2272684"/>
              <a:gd name="connsiteY1" fmla="*/ 0 h 3947467"/>
              <a:gd name="connsiteX2" fmla="*/ 2272684 w 2272684"/>
              <a:gd name="connsiteY2" fmla="*/ 3947467 h 3947467"/>
              <a:gd name="connsiteX3" fmla="*/ 0 w 2272684"/>
              <a:gd name="connsiteY3" fmla="*/ 3947467 h 3947467"/>
            </a:gdLst>
            <a:ahLst/>
            <a:cxnLst>
              <a:cxn ang="0">
                <a:pos x="connsiteX0" y="connsiteY0"/>
              </a:cxn>
              <a:cxn ang="0">
                <a:pos x="connsiteX1" y="connsiteY1"/>
              </a:cxn>
              <a:cxn ang="0">
                <a:pos x="connsiteX2" y="connsiteY2"/>
              </a:cxn>
              <a:cxn ang="0">
                <a:pos x="connsiteX3" y="connsiteY3"/>
              </a:cxn>
            </a:cxnLst>
            <a:rect l="l" t="t" r="r" b="b"/>
            <a:pathLst>
              <a:path w="2272684" h="3947467">
                <a:moveTo>
                  <a:pt x="0" y="0"/>
                </a:moveTo>
                <a:lnTo>
                  <a:pt x="2272684" y="0"/>
                </a:lnTo>
                <a:lnTo>
                  <a:pt x="2272684" y="3947467"/>
                </a:lnTo>
                <a:lnTo>
                  <a:pt x="0" y="3947467"/>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endParaRPr lang="en-US"/>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4/29/2022</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13814317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D804BB7-23CE-4D0D-BED9-76340ED3117D}"/>
              </a:ext>
            </a:extLst>
          </p:cNvPr>
          <p:cNvGrpSpPr/>
          <p:nvPr userDrawn="1"/>
        </p:nvGrpSpPr>
        <p:grpSpPr>
          <a:xfrm>
            <a:off x="304801" y="6126480"/>
            <a:ext cx="11582400" cy="426715"/>
            <a:chOff x="304801" y="6126480"/>
            <a:chExt cx="11582400" cy="426715"/>
          </a:xfrm>
        </p:grpSpPr>
        <p:sp>
          <p:nvSpPr>
            <p:cNvPr id="6" name="Rectangle 5">
              <a:extLst>
                <a:ext uri="{FF2B5EF4-FFF2-40B4-BE49-F238E27FC236}">
                  <a16:creationId xmlns:a16="http://schemas.microsoft.com/office/drawing/2014/main" id="{CEFFC64D-F2EF-43F6-B0C4-9614C5AC3E79}"/>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14E35AC8-6A53-4C18-91F6-B3FD147E3FD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8" name="Straight Connector 7">
              <a:extLst>
                <a:ext uri="{FF2B5EF4-FFF2-40B4-BE49-F238E27FC236}">
                  <a16:creationId xmlns:a16="http://schemas.microsoft.com/office/drawing/2014/main" id="{01DE9EEA-05BA-4CFC-9DED-CB90365BA0A5}"/>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A09199C-FAAA-4E68-A512-C7652A2FACC3}"/>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541E0404-1886-4A51-A3DF-16EBBC2C6C7F}"/>
              </a:ext>
            </a:extLst>
          </p:cNvPr>
          <p:cNvSpPr>
            <a:spLocks noGrp="1"/>
          </p:cNvSpPr>
          <p:nvPr>
            <p:ph type="dt" sz="half" idx="10"/>
          </p:nvPr>
        </p:nvSpPr>
        <p:spPr/>
        <p:txBody>
          <a:bodyPr/>
          <a:lstStyle/>
          <a:p>
            <a:fld id="{34AB5B86-9506-4CE9-A86D-514C0868F0EB}" type="datetime1">
              <a:rPr lang="en-US" smtClean="0"/>
              <a:t>4/29/2022</a:t>
            </a:fld>
            <a:endParaRPr lang="en-US"/>
          </a:p>
        </p:txBody>
      </p:sp>
      <p:sp>
        <p:nvSpPr>
          <p:cNvPr id="3" name="Footer Placeholder 2">
            <a:extLst>
              <a:ext uri="{FF2B5EF4-FFF2-40B4-BE49-F238E27FC236}">
                <a16:creationId xmlns:a16="http://schemas.microsoft.com/office/drawing/2014/main" id="{45E7757F-229C-4082-AC04-8AFC6341E5EE}"/>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4" name="Slide Number Placeholder 3">
            <a:extLst>
              <a:ext uri="{FF2B5EF4-FFF2-40B4-BE49-F238E27FC236}">
                <a16:creationId xmlns:a16="http://schemas.microsoft.com/office/drawing/2014/main" id="{F0B9162F-D10A-44C6-8C5D-0D86283BB4E3}"/>
              </a:ext>
            </a:extLst>
          </p:cNvPr>
          <p:cNvSpPr>
            <a:spLocks noGrp="1"/>
          </p:cNvSpPr>
          <p:nvPr>
            <p:ph type="sldNum" sz="quarter" idx="12"/>
          </p:nvPr>
        </p:nvSpPr>
        <p:spPr/>
        <p:txBody>
          <a:bodyPr/>
          <a:lstStyle/>
          <a:p>
            <a:fld id="{F477D24C-55BC-4150-BC77-7526DE4131D6}" type="slidenum">
              <a:rPr lang="en-US" smtClean="0"/>
              <a:t>‹#›</a:t>
            </a:fld>
            <a:endParaRPr lang="en-US"/>
          </a:p>
        </p:txBody>
      </p:sp>
    </p:spTree>
    <p:extLst>
      <p:ext uri="{BB962C8B-B14F-4D97-AF65-F5344CB8AC3E}">
        <p14:creationId xmlns:p14="http://schemas.microsoft.com/office/powerpoint/2010/main" val="17015385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3864D13-D208-4DD3-B6E4-7D74ACD4DB73}"/>
              </a:ext>
            </a:extLst>
          </p:cNvPr>
          <p:cNvSpPr/>
          <p:nvPr userDrawn="1">
            <p:custDataLst>
              <p:tags r:id="rId1"/>
            </p:custDataLst>
          </p:nvPr>
        </p:nvSpPr>
        <p:spPr>
          <a:xfrm>
            <a:off x="10045700" y="1341438"/>
            <a:ext cx="1092200" cy="48958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atin typeface="Arial" panose="020B0604020202020204" pitchFamily="34" charset="0"/>
              <a:cs typeface="Arial" panose="020B0604020202020204" pitchFamily="34" charset="0"/>
            </a:endParaRPr>
          </a:p>
        </p:txBody>
      </p:sp>
      <p:sp>
        <p:nvSpPr>
          <p:cNvPr id="18" name="TextBox 17">
            <a:hlinkClick r:id="" action="ppaction://noaction"/>
            <a:extLst>
              <a:ext uri="{FF2B5EF4-FFF2-40B4-BE49-F238E27FC236}">
                <a16:creationId xmlns:a16="http://schemas.microsoft.com/office/drawing/2014/main" id="{A408955A-4408-49B9-9C8C-4708EA58A3E7}"/>
              </a:ext>
            </a:extLst>
          </p:cNvPr>
          <p:cNvSpPr txBox="1"/>
          <p:nvPr userDrawn="1">
            <p:custDataLst>
              <p:tags r:id="rId2"/>
            </p:custDataLst>
          </p:nvPr>
        </p:nvSpPr>
        <p:spPr>
          <a:xfrm>
            <a:off x="2159562" y="2266950"/>
            <a:ext cx="8258337" cy="216000"/>
          </a:xfrm>
          <a:prstGeom prst="rect">
            <a:avLst/>
          </a:prstGeom>
          <a:noFill/>
        </p:spPr>
        <p:txBody>
          <a:bodyPr vert="horz" wrap="square" lIns="0" tIns="0" rIns="0" bIns="0" rtlCol="0" anchor="t">
            <a:noAutofit/>
          </a:bodyPr>
          <a:lstStyle/>
          <a:p>
            <a:r>
              <a:rPr lang="fr-FR" sz="1200" b="0" i="1" dirty="0">
                <a:solidFill>
                  <a:schemeClr val="tx1"/>
                </a:solidFill>
                <a:latin typeface="Arial" panose="020B0604020202020204" pitchFamily="34" charset="0"/>
                <a:cs typeface="Arial" panose="020B0604020202020204" pitchFamily="34" charset="0"/>
              </a:rPr>
              <a:t>Slide </a:t>
            </a:r>
            <a:r>
              <a:rPr lang="fr-FR" sz="1200" b="0" i="1" dirty="0" err="1">
                <a:solidFill>
                  <a:schemeClr val="tx1"/>
                </a:solidFill>
                <a:latin typeface="Arial" panose="020B0604020202020204" pitchFamily="34" charset="0"/>
                <a:cs typeface="Arial" panose="020B0604020202020204" pitchFamily="34" charset="0"/>
              </a:rPr>
              <a:t>title</a:t>
            </a:r>
            <a:endParaRPr lang="fr-FR" sz="1200" b="0" i="1" dirty="0">
              <a:solidFill>
                <a:schemeClr val="tx1"/>
              </a:solidFill>
              <a:latin typeface="Arial" panose="020B0604020202020204" pitchFamily="34" charset="0"/>
              <a:cs typeface="Arial" panose="020B0604020202020204" pitchFamily="34" charset="0"/>
            </a:endParaRPr>
          </a:p>
        </p:txBody>
      </p:sp>
      <p:sp>
        <p:nvSpPr>
          <p:cNvPr id="19" name="TextBox 18">
            <a:hlinkClick r:id="" action="ppaction://noaction"/>
            <a:extLst>
              <a:ext uri="{FF2B5EF4-FFF2-40B4-BE49-F238E27FC236}">
                <a16:creationId xmlns:a16="http://schemas.microsoft.com/office/drawing/2014/main" id="{6C8DD248-2B7E-4174-8F09-43BE26DF270E}"/>
              </a:ext>
            </a:extLst>
          </p:cNvPr>
          <p:cNvSpPr txBox="1"/>
          <p:nvPr userDrawn="1">
            <p:custDataLst>
              <p:tags r:id="rId3"/>
            </p:custDataLst>
          </p:nvPr>
        </p:nvSpPr>
        <p:spPr>
          <a:xfrm>
            <a:off x="2159563" y="1766894"/>
            <a:ext cx="8258336" cy="216000"/>
          </a:xfrm>
          <a:prstGeom prst="rect">
            <a:avLst/>
          </a:prstGeom>
          <a:noFill/>
        </p:spPr>
        <p:txBody>
          <a:bodyPr vert="horz" wrap="square" lIns="0" tIns="0" rIns="0" bIns="0" rtlCol="0" anchor="t" anchorCtr="0">
            <a:noAutofit/>
          </a:bodyPr>
          <a:lstStyle/>
          <a:p>
            <a:r>
              <a:rPr lang="fr-FR" sz="1400" b="1" dirty="0" err="1">
                <a:solidFill>
                  <a:schemeClr val="tx1"/>
                </a:solidFill>
                <a:latin typeface="Arial" panose="020B0604020202020204" pitchFamily="34" charset="0"/>
                <a:cs typeface="Arial" panose="020B0604020202020204" pitchFamily="34" charset="0"/>
              </a:rPr>
              <a:t>Subsection</a:t>
            </a:r>
            <a:r>
              <a:rPr lang="fr-FR" sz="1400" b="1" dirty="0">
                <a:solidFill>
                  <a:schemeClr val="tx1"/>
                </a:solidFill>
                <a:latin typeface="Arial" panose="020B0604020202020204" pitchFamily="34" charset="0"/>
                <a:cs typeface="Arial" panose="020B0604020202020204" pitchFamily="34" charset="0"/>
              </a:rPr>
              <a:t> </a:t>
            </a:r>
            <a:r>
              <a:rPr lang="fr-FR" sz="1400" b="1" dirty="0" err="1">
                <a:solidFill>
                  <a:schemeClr val="tx1"/>
                </a:solidFill>
                <a:latin typeface="Arial" panose="020B0604020202020204" pitchFamily="34" charset="0"/>
                <a:cs typeface="Arial" panose="020B0604020202020204" pitchFamily="34" charset="0"/>
              </a:rPr>
              <a:t>title</a:t>
            </a:r>
            <a:endParaRPr lang="fr-FR" sz="1400" b="1" dirty="0">
              <a:solidFill>
                <a:schemeClr val="tx1"/>
              </a:solidFill>
              <a:latin typeface="Arial" panose="020B0604020202020204" pitchFamily="34" charset="0"/>
              <a:cs typeface="Arial" panose="020B0604020202020204" pitchFamily="34" charset="0"/>
            </a:endParaRPr>
          </a:p>
        </p:txBody>
      </p:sp>
      <p:sp>
        <p:nvSpPr>
          <p:cNvPr id="20" name="TextBox 19">
            <a:hlinkClick r:id="" action="ppaction://noaction"/>
            <a:extLst>
              <a:ext uri="{FF2B5EF4-FFF2-40B4-BE49-F238E27FC236}">
                <a16:creationId xmlns:a16="http://schemas.microsoft.com/office/drawing/2014/main" id="{05E71EB4-87DC-45CE-9AB7-74E5030EF151}"/>
              </a:ext>
            </a:extLst>
          </p:cNvPr>
          <p:cNvSpPr txBox="1"/>
          <p:nvPr userDrawn="1">
            <p:custDataLst>
              <p:tags r:id="rId4"/>
            </p:custDataLst>
          </p:nvPr>
        </p:nvSpPr>
        <p:spPr bwMode="auto">
          <a:xfrm>
            <a:off x="1313963" y="1766894"/>
            <a:ext cx="625696" cy="216000"/>
          </a:xfrm>
          <a:prstGeom prst="roundRect">
            <a:avLst>
              <a:gd name="adj" fmla="val 6411"/>
            </a:avLst>
          </a:prstGeom>
          <a:noFill/>
          <a:effectLst/>
        </p:spPr>
        <p:txBody>
          <a:bodyPr vert="horz" wrap="none" lIns="0" tIns="0" rIns="0" bIns="0" numCol="1" rtlCol="0" anchor="t" anchorCtr="0" compatLnSpc="1">
            <a:prstTxWarp prst="textNoShape">
              <a:avLst/>
            </a:prstTxWarp>
            <a:noAutofit/>
          </a:bodyPr>
          <a:lstStyle/>
          <a:p>
            <a:pPr algn="r" rtl="0" fontAlgn="base">
              <a:spcBef>
                <a:spcPct val="20000"/>
              </a:spcBef>
              <a:spcAft>
                <a:spcPct val="0"/>
              </a:spcAft>
              <a:buClr>
                <a:srgbClr val="376092"/>
              </a:buClr>
              <a:buSzPct val="60000"/>
              <a:buFont typeface="Garamond" pitchFamily="18" charset="0"/>
            </a:pPr>
            <a:r>
              <a:rPr lang="fr-FR" sz="1400" b="1" i="0" kern="1200" dirty="0">
                <a:solidFill>
                  <a:schemeClr val="tx1"/>
                </a:solidFill>
                <a:effectLst/>
                <a:latin typeface="Arial" panose="020B0604020202020204" pitchFamily="34" charset="0"/>
                <a:ea typeface="+mj-ea"/>
                <a:cs typeface="Arial" panose="020B0604020202020204" pitchFamily="34" charset="0"/>
              </a:rPr>
              <a:t>1.1</a:t>
            </a:r>
          </a:p>
        </p:txBody>
      </p:sp>
      <p:sp>
        <p:nvSpPr>
          <p:cNvPr id="21" name="TextBox 20">
            <a:hlinkClick r:id="" action="ppaction://noaction"/>
            <a:extLst>
              <a:ext uri="{FF2B5EF4-FFF2-40B4-BE49-F238E27FC236}">
                <a16:creationId xmlns:a16="http://schemas.microsoft.com/office/drawing/2014/main" id="{C33C7CA4-6452-4D1E-B89F-7468BB1B3A0D}"/>
              </a:ext>
            </a:extLst>
          </p:cNvPr>
          <p:cNvSpPr txBox="1"/>
          <p:nvPr userDrawn="1">
            <p:custDataLst>
              <p:tags r:id="rId5"/>
            </p:custDataLst>
          </p:nvPr>
        </p:nvSpPr>
        <p:spPr>
          <a:xfrm>
            <a:off x="10649432" y="1766894"/>
            <a:ext cx="720000" cy="216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tIns="0" rIns="0" bIns="0" rtlCol="0" anchor="t" anchorCtr="0">
            <a:noAutofit/>
          </a:bodyPr>
          <a:lstStyle/>
          <a:p>
            <a:pPr algn="r"/>
            <a:r>
              <a:rPr lang="fr-FR" sz="1400" b="1" dirty="0">
                <a:latin typeface="Arial" panose="020B0604020202020204" pitchFamily="34" charset="0"/>
                <a:cs typeface="Arial" panose="020B0604020202020204" pitchFamily="34" charset="0"/>
              </a:rPr>
              <a:t>6</a:t>
            </a:r>
          </a:p>
        </p:txBody>
      </p:sp>
      <p:sp>
        <p:nvSpPr>
          <p:cNvPr id="23" name="TextBox 22">
            <a:extLst>
              <a:ext uri="{FF2B5EF4-FFF2-40B4-BE49-F238E27FC236}">
                <a16:creationId xmlns:a16="http://schemas.microsoft.com/office/drawing/2014/main" id="{934DF880-D5F2-4E80-B3A6-24237E595572}"/>
              </a:ext>
            </a:extLst>
          </p:cNvPr>
          <p:cNvSpPr txBox="1"/>
          <p:nvPr userDrawn="1">
            <p:custDataLst>
              <p:tags r:id="rId6"/>
            </p:custDataLst>
          </p:nvPr>
        </p:nvSpPr>
        <p:spPr>
          <a:xfrm>
            <a:off x="10649432" y="1341437"/>
            <a:ext cx="720000" cy="288000"/>
          </a:xfrm>
          <a:prstGeom prst="rect">
            <a:avLst/>
          </a:prstGeom>
          <a:noFill/>
        </p:spPr>
        <p:txBody>
          <a:bodyPr wrap="square" lIns="0" tIns="0" rIns="0" bIns="0" rtlCol="0" anchor="t" anchorCtr="0">
            <a:noAutofit/>
          </a:bodyPr>
          <a:lstStyle/>
          <a:p>
            <a:pPr algn="r"/>
            <a:r>
              <a:rPr lang="en-US" sz="1800" b="1" dirty="0">
                <a:latin typeface="Arial" panose="020B0604020202020204" pitchFamily="34" charset="0"/>
                <a:cs typeface="Arial" panose="020B0604020202020204" pitchFamily="34" charset="0"/>
              </a:rPr>
              <a:t> 2</a:t>
            </a:r>
            <a:endParaRPr lang="en-GB" sz="1800" b="1"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59DDECD0-F71A-46AE-9A99-C257636E0BA7}"/>
              </a:ext>
            </a:extLst>
          </p:cNvPr>
          <p:cNvSpPr txBox="1"/>
          <p:nvPr userDrawn="1">
            <p:custDataLst>
              <p:tags r:id="rId7"/>
            </p:custDataLst>
          </p:nvPr>
        </p:nvSpPr>
        <p:spPr>
          <a:xfrm>
            <a:off x="1600198" y="1362723"/>
            <a:ext cx="8817703" cy="288000"/>
          </a:xfrm>
          <a:prstGeom prst="rect">
            <a:avLst/>
          </a:prstGeom>
          <a:noFill/>
          <a:ln>
            <a:noFill/>
          </a:ln>
        </p:spPr>
        <p:txBody>
          <a:bodyPr wrap="square" lIns="0" tIns="0" rIns="0" bIns="0" rtlCol="0" anchor="t" anchorCtr="0">
            <a:noAutofit/>
          </a:bodyPr>
          <a:lstStyle/>
          <a:p>
            <a:r>
              <a:rPr lang="en-US" sz="1800" b="1" dirty="0">
                <a:latin typeface="Arial" panose="020B0604020202020204" pitchFamily="34" charset="0"/>
                <a:cs typeface="Arial" panose="020B0604020202020204" pitchFamily="34" charset="0"/>
              </a:rPr>
              <a:t>Section Title</a:t>
            </a:r>
            <a:endParaRPr lang="en-GB" sz="1800" b="1"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A5C97727-20E7-4AB2-9D1F-9545BFCFDBD5}"/>
              </a:ext>
            </a:extLst>
          </p:cNvPr>
          <p:cNvSpPr txBox="1"/>
          <p:nvPr userDrawn="1">
            <p:custDataLst>
              <p:tags r:id="rId8"/>
            </p:custDataLst>
          </p:nvPr>
        </p:nvSpPr>
        <p:spPr>
          <a:xfrm>
            <a:off x="11024669" y="2266948"/>
            <a:ext cx="344763" cy="216000"/>
          </a:xfrm>
          <a:prstGeom prst="rect">
            <a:avLst/>
          </a:prstGeom>
          <a:noFill/>
          <a:ln>
            <a:noFill/>
          </a:ln>
        </p:spPr>
        <p:txBody>
          <a:bodyPr wrap="square" lIns="0" tIns="0" rIns="0" bIns="0" rtlCol="0" anchor="t" anchorCtr="0">
            <a:noAutofit/>
          </a:bodyPr>
          <a:lstStyle/>
          <a:p>
            <a:pPr algn="r"/>
            <a:r>
              <a:rPr lang="en-US" sz="1200" b="0" i="1" dirty="0">
                <a:solidFill>
                  <a:schemeClr val="tx1"/>
                </a:solidFill>
                <a:latin typeface="Arial" panose="020B0604020202020204" pitchFamily="34" charset="0"/>
                <a:cs typeface="Arial" panose="020B0604020202020204" pitchFamily="34" charset="0"/>
              </a:rPr>
              <a:t>1</a:t>
            </a:r>
            <a:endParaRPr lang="en-GB" sz="1200" b="0" i="1" dirty="0">
              <a:solidFill>
                <a:schemeClr val="tx1"/>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67D00068-FA32-46AA-9DA4-1FB40E0CDB8A}"/>
              </a:ext>
            </a:extLst>
          </p:cNvPr>
          <p:cNvSpPr txBox="1"/>
          <p:nvPr userDrawn="1">
            <p:custDataLst>
              <p:tags r:id="rId9"/>
            </p:custDataLst>
          </p:nvPr>
        </p:nvSpPr>
        <p:spPr>
          <a:xfrm>
            <a:off x="593963" y="1362723"/>
            <a:ext cx="720000" cy="288000"/>
          </a:xfrm>
          <a:prstGeom prst="rect">
            <a:avLst/>
          </a:prstGeom>
          <a:noFill/>
          <a:ln>
            <a:noFill/>
          </a:ln>
        </p:spPr>
        <p:txBody>
          <a:bodyPr wrap="none" lIns="0" tIns="0" rIns="0" bIns="0" rtlCol="0" anchor="t" anchorCtr="0">
            <a:noAutofit/>
          </a:bodyPr>
          <a:lstStyle/>
          <a:p>
            <a:pPr algn="r"/>
            <a:r>
              <a:rPr lang="en-US" sz="1800" b="1" dirty="0">
                <a:latin typeface="Arial" panose="020B0604020202020204" pitchFamily="34" charset="0"/>
                <a:cs typeface="Arial" panose="020B0604020202020204" pitchFamily="34" charset="0"/>
              </a:rPr>
              <a:t>1</a:t>
            </a:r>
            <a:endParaRPr lang="en-GB" sz="1800" b="1" dirty="0">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46E4684D-CCC9-4537-B57E-96F62093BBB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9036638"/>
      </p:ext>
    </p:extLst>
  </p:cSld>
  <p:clrMapOvr>
    <a:masterClrMapping/>
  </p:clrMapOvr>
  <p:extLst>
    <p:ext uri="{DCECCB84-F9BA-43D5-87BE-67443E8EF086}">
      <p15:sldGuideLst xmlns:p15="http://schemas.microsoft.com/office/powerpoint/2012/main">
        <p15:guide id="1" pos="748">
          <p15:clr>
            <a:srgbClr val="FBAE40"/>
          </p15:clr>
        </p15:guide>
        <p15:guide id="2" orient="horz" pos="845">
          <p15:clr>
            <a:srgbClr val="FBAE40"/>
          </p15:clr>
        </p15:guide>
        <p15:guide id="3" pos="5375">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863A502-4F5A-4D68-9E97-3CE8D394DB9A}"/>
              </a:ext>
            </a:extLst>
          </p:cNvPr>
          <p:cNvSpPr>
            <a:spLocks/>
          </p:cNvSpPr>
          <p:nvPr userDrawn="1">
            <p:custDataLst>
              <p:tags r:id="rId1"/>
            </p:custDataLst>
          </p:nvPr>
        </p:nvSpPr>
        <p:spPr>
          <a:xfrm>
            <a:off x="10045700" y="1341438"/>
            <a:ext cx="1092200" cy="48958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atin typeface="Arial" panose="020B0604020202020204" pitchFamily="34" charset="0"/>
              <a:cs typeface="Arial" panose="020B0604020202020204" pitchFamily="34" charset="0"/>
            </a:endParaRPr>
          </a:p>
        </p:txBody>
      </p:sp>
      <p:sp>
        <p:nvSpPr>
          <p:cNvPr id="17" name="TextBox 16">
            <a:hlinkClick r:id="" action="ppaction://noaction"/>
            <a:extLst>
              <a:ext uri="{FF2B5EF4-FFF2-40B4-BE49-F238E27FC236}">
                <a16:creationId xmlns:a16="http://schemas.microsoft.com/office/drawing/2014/main" id="{D14FA679-DBDF-40EE-ABEA-780993E88B7B}"/>
              </a:ext>
            </a:extLst>
          </p:cNvPr>
          <p:cNvSpPr txBox="1">
            <a:spLocks/>
          </p:cNvSpPr>
          <p:nvPr userDrawn="1">
            <p:custDataLst>
              <p:tags r:id="rId2"/>
            </p:custDataLst>
          </p:nvPr>
        </p:nvSpPr>
        <p:spPr>
          <a:xfrm>
            <a:off x="2159562" y="2266950"/>
            <a:ext cx="8258337" cy="216000"/>
          </a:xfrm>
          <a:prstGeom prst="rect">
            <a:avLst/>
          </a:prstGeom>
          <a:noFill/>
        </p:spPr>
        <p:txBody>
          <a:bodyPr vert="horz" wrap="square" lIns="0" tIns="0" rIns="0" bIns="0" rtlCol="0" anchor="t" anchorCtr="0">
            <a:noAutofit/>
          </a:bodyPr>
          <a:lstStyle/>
          <a:p>
            <a:pPr algn="l"/>
            <a:r>
              <a:rPr lang="fr-FR" sz="1200" i="1" dirty="0">
                <a:latin typeface="Arial" panose="020B0604020202020204" pitchFamily="34" charset="0"/>
                <a:cs typeface="Arial" panose="020B0604020202020204" pitchFamily="34" charset="0"/>
              </a:rPr>
              <a:t>Slide </a:t>
            </a:r>
            <a:r>
              <a:rPr lang="fr-FR" sz="1200" i="1" dirty="0" err="1">
                <a:latin typeface="Arial" panose="020B0604020202020204" pitchFamily="34" charset="0"/>
                <a:cs typeface="Arial" panose="020B0604020202020204" pitchFamily="34" charset="0"/>
              </a:rPr>
              <a:t>title</a:t>
            </a:r>
            <a:endParaRPr lang="fr-FR" sz="1200" i="1" dirty="0">
              <a:latin typeface="Arial" panose="020B0604020202020204" pitchFamily="34" charset="0"/>
              <a:cs typeface="Arial" panose="020B0604020202020204" pitchFamily="34" charset="0"/>
            </a:endParaRPr>
          </a:p>
        </p:txBody>
      </p:sp>
      <p:sp>
        <p:nvSpPr>
          <p:cNvPr id="18" name="TextBox 17">
            <a:hlinkClick r:id="" action="ppaction://noaction"/>
            <a:extLst>
              <a:ext uri="{FF2B5EF4-FFF2-40B4-BE49-F238E27FC236}">
                <a16:creationId xmlns:a16="http://schemas.microsoft.com/office/drawing/2014/main" id="{B083E46B-A6BB-4887-9AE3-78BC6D8F66EA}"/>
              </a:ext>
            </a:extLst>
          </p:cNvPr>
          <p:cNvSpPr txBox="1">
            <a:spLocks/>
          </p:cNvSpPr>
          <p:nvPr userDrawn="1">
            <p:custDataLst>
              <p:tags r:id="rId3"/>
            </p:custDataLst>
          </p:nvPr>
        </p:nvSpPr>
        <p:spPr>
          <a:xfrm>
            <a:off x="11024669" y="2266948"/>
            <a:ext cx="344763" cy="216000"/>
          </a:xfrm>
          <a:prstGeom prst="rect">
            <a:avLst/>
          </a:prstGeom>
          <a:noFill/>
          <a:extLst>
            <a:ext uri="{909E8E84-426E-40DD-AFC4-6F175D3DCCD1}">
              <a14:hiddenFill xmlns:a14="http://schemas.microsoft.com/office/drawing/2010/main">
                <a:solidFill>
                  <a:srgbClr val="4F81BD"/>
                </a:solidFill>
              </a14:hiddenFill>
            </a:ext>
          </a:extLst>
        </p:spPr>
        <p:txBody>
          <a:bodyPr vert="horz" wrap="square" lIns="0" tIns="0" rIns="0" bIns="0" rtlCol="0" anchor="t" anchorCtr="0">
            <a:noAutofit/>
          </a:bodyPr>
          <a:lstStyle/>
          <a:p>
            <a:pPr algn="r"/>
            <a:r>
              <a:rPr lang="fr-FR" sz="1200" i="1" dirty="0">
                <a:latin typeface="Arial" panose="020B0604020202020204" pitchFamily="34" charset="0"/>
                <a:cs typeface="Arial" panose="020B0604020202020204" pitchFamily="34" charset="0"/>
              </a:rPr>
              <a:t>6</a:t>
            </a:r>
          </a:p>
        </p:txBody>
      </p:sp>
      <p:sp>
        <p:nvSpPr>
          <p:cNvPr id="19" name="TextBox 18">
            <a:hlinkClick r:id="" action="ppaction://noaction"/>
            <a:extLst>
              <a:ext uri="{FF2B5EF4-FFF2-40B4-BE49-F238E27FC236}">
                <a16:creationId xmlns:a16="http://schemas.microsoft.com/office/drawing/2014/main" id="{B82212D7-9F75-4CA8-8DD5-BB09301438F7}"/>
              </a:ext>
            </a:extLst>
          </p:cNvPr>
          <p:cNvSpPr txBox="1">
            <a:spLocks/>
          </p:cNvSpPr>
          <p:nvPr userDrawn="1">
            <p:custDataLst>
              <p:tags r:id="rId4"/>
            </p:custDataLst>
          </p:nvPr>
        </p:nvSpPr>
        <p:spPr>
          <a:xfrm>
            <a:off x="2159563" y="1766894"/>
            <a:ext cx="8258336" cy="216000"/>
          </a:xfrm>
          <a:prstGeom prst="rect">
            <a:avLst/>
          </a:prstGeom>
          <a:noFill/>
        </p:spPr>
        <p:txBody>
          <a:bodyPr vert="horz" wrap="square" lIns="0" tIns="0" rIns="0" bIns="0" rtlCol="0" anchor="t" anchorCtr="0">
            <a:noAutofit/>
          </a:bodyPr>
          <a:lstStyle/>
          <a:p>
            <a:pPr algn="l"/>
            <a:r>
              <a:rPr lang="fr-FR" sz="1400" b="1" dirty="0" err="1">
                <a:solidFill>
                  <a:schemeClr val="tx1"/>
                </a:solidFill>
                <a:latin typeface="Arial" panose="020B0604020202020204" pitchFamily="34" charset="0"/>
                <a:cs typeface="Arial" panose="020B0604020202020204" pitchFamily="34" charset="0"/>
              </a:rPr>
              <a:t>Subsection</a:t>
            </a:r>
            <a:r>
              <a:rPr lang="fr-FR" sz="1400" b="1" dirty="0">
                <a:solidFill>
                  <a:schemeClr val="tx1"/>
                </a:solidFill>
                <a:latin typeface="Arial" panose="020B0604020202020204" pitchFamily="34" charset="0"/>
                <a:cs typeface="Arial" panose="020B0604020202020204" pitchFamily="34" charset="0"/>
              </a:rPr>
              <a:t> </a:t>
            </a:r>
            <a:r>
              <a:rPr lang="fr-FR" sz="1400" b="1" dirty="0" err="1">
                <a:solidFill>
                  <a:schemeClr val="tx1"/>
                </a:solidFill>
                <a:latin typeface="Arial" panose="020B0604020202020204" pitchFamily="34" charset="0"/>
                <a:cs typeface="Arial" panose="020B0604020202020204" pitchFamily="34" charset="0"/>
              </a:rPr>
              <a:t>title</a:t>
            </a:r>
            <a:endParaRPr lang="fr-FR" sz="1400" b="1" dirty="0">
              <a:solidFill>
                <a:schemeClr val="tx1"/>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D8FF9753-A49C-4050-8CCF-F196C6BEFF25}"/>
              </a:ext>
            </a:extLst>
          </p:cNvPr>
          <p:cNvSpPr txBox="1">
            <a:spLocks/>
          </p:cNvSpPr>
          <p:nvPr userDrawn="1">
            <p:custDataLst>
              <p:tags r:id="rId5"/>
            </p:custDataLst>
          </p:nvPr>
        </p:nvSpPr>
        <p:spPr>
          <a:xfrm>
            <a:off x="1600198" y="1362723"/>
            <a:ext cx="8817703" cy="288000"/>
          </a:xfrm>
          <a:prstGeom prst="rect">
            <a:avLst/>
          </a:prstGeom>
          <a:noFill/>
          <a:ln>
            <a:noFill/>
          </a:ln>
        </p:spPr>
        <p:txBody>
          <a:bodyPr vert="horz" wrap="square" lIns="0" tIns="0" rIns="0" bIns="0" rtlCol="0" anchor="t" anchorCtr="0">
            <a:noAutofit/>
          </a:bodyPr>
          <a:lstStyle/>
          <a:p>
            <a:pPr algn="l"/>
            <a:r>
              <a:rPr lang="en-US" sz="1800" b="1" dirty="0">
                <a:latin typeface="Arial" panose="020B0604020202020204" pitchFamily="34" charset="0"/>
                <a:cs typeface="Arial" panose="020B0604020202020204" pitchFamily="34" charset="0"/>
              </a:rPr>
              <a:t>Section Title</a:t>
            </a:r>
            <a:endParaRPr lang="en-GB" sz="1800" b="1" dirty="0">
              <a:latin typeface="Arial" panose="020B0604020202020204" pitchFamily="34" charset="0"/>
              <a:cs typeface="Arial" panose="020B0604020202020204" pitchFamily="34" charset="0"/>
            </a:endParaRPr>
          </a:p>
        </p:txBody>
      </p:sp>
      <p:sp>
        <p:nvSpPr>
          <p:cNvPr id="21" name="TextBox 20">
            <a:hlinkClick r:id="" action="ppaction://noaction"/>
            <a:extLst>
              <a:ext uri="{FF2B5EF4-FFF2-40B4-BE49-F238E27FC236}">
                <a16:creationId xmlns:a16="http://schemas.microsoft.com/office/drawing/2014/main" id="{45D7B606-133F-497B-AB17-1BB3310D7DF7}"/>
              </a:ext>
            </a:extLst>
          </p:cNvPr>
          <p:cNvSpPr txBox="1">
            <a:spLocks/>
          </p:cNvSpPr>
          <p:nvPr userDrawn="1">
            <p:custDataLst>
              <p:tags r:id="rId6"/>
            </p:custDataLst>
          </p:nvPr>
        </p:nvSpPr>
        <p:spPr bwMode="auto">
          <a:xfrm>
            <a:off x="1313963" y="1766894"/>
            <a:ext cx="625696" cy="216000"/>
          </a:xfrm>
          <a:prstGeom prst="roundRect">
            <a:avLst>
              <a:gd name="adj" fmla="val 6411"/>
            </a:avLst>
          </a:prstGeom>
          <a:noFill/>
          <a:ln>
            <a:noFill/>
          </a:ln>
          <a:effectLst/>
        </p:spPr>
        <p:txBody>
          <a:bodyPr vert="horz" wrap="square" lIns="0" tIns="0" rIns="0" bIns="0" numCol="1" rtlCol="0" anchor="t" anchorCtr="0" compatLnSpc="1">
            <a:prstTxWarp prst="textNoShape">
              <a:avLst/>
            </a:prstTxWarp>
            <a:noAutofit/>
          </a:bodyPr>
          <a:lstStyle/>
          <a:p>
            <a:pPr algn="r" rtl="0" fontAlgn="base">
              <a:spcBef>
                <a:spcPct val="20000"/>
              </a:spcBef>
              <a:spcAft>
                <a:spcPct val="0"/>
              </a:spcAft>
              <a:buClr>
                <a:srgbClr val="376092"/>
              </a:buClr>
              <a:buSzPct val="60000"/>
              <a:buFont typeface="Garamond" pitchFamily="18" charset="0"/>
            </a:pPr>
            <a:r>
              <a:rPr lang="fr-FR" sz="1400" b="1" i="0" kern="1200" dirty="0">
                <a:solidFill>
                  <a:schemeClr val="tx1"/>
                </a:solidFill>
                <a:effectLst/>
                <a:latin typeface="Arial" panose="020B0604020202020204" pitchFamily="34" charset="0"/>
                <a:ea typeface="+mj-ea"/>
                <a:cs typeface="Arial" panose="020B0604020202020204" pitchFamily="34" charset="0"/>
              </a:rPr>
              <a:t>1.1</a:t>
            </a:r>
          </a:p>
        </p:txBody>
      </p:sp>
      <p:sp>
        <p:nvSpPr>
          <p:cNvPr id="23" name="TextBox 22">
            <a:hlinkClick r:id="" action="ppaction://noaction"/>
            <a:extLst>
              <a:ext uri="{FF2B5EF4-FFF2-40B4-BE49-F238E27FC236}">
                <a16:creationId xmlns:a16="http://schemas.microsoft.com/office/drawing/2014/main" id="{CC208F30-8C93-4749-9C2F-6EAEF62AD094}"/>
              </a:ext>
            </a:extLst>
          </p:cNvPr>
          <p:cNvSpPr txBox="1">
            <a:spLocks/>
          </p:cNvSpPr>
          <p:nvPr userDrawn="1">
            <p:custDataLst>
              <p:tags r:id="rId7"/>
            </p:custDataLst>
          </p:nvPr>
        </p:nvSpPr>
        <p:spPr>
          <a:xfrm>
            <a:off x="10649432" y="1766894"/>
            <a:ext cx="720000" cy="216000"/>
          </a:xfrm>
          <a:prstGeom prst="rect">
            <a:avLst/>
          </a:prstGeom>
          <a:noFill/>
          <a:extLst>
            <a:ext uri="{909E8E84-426E-40DD-AFC4-6F175D3DCCD1}">
              <a14:hiddenFill xmlns:a14="http://schemas.microsoft.com/office/drawing/2010/main">
                <a:solidFill>
                  <a:srgbClr val="4F81BD"/>
                </a:solidFill>
              </a14:hiddenFill>
            </a:ext>
          </a:extLst>
        </p:spPr>
        <p:txBody>
          <a:bodyPr vert="horz" wrap="square" lIns="0" tIns="0" rIns="0" bIns="0" rtlCol="0" anchor="t" anchorCtr="0">
            <a:noAutofit/>
          </a:bodyPr>
          <a:lstStyle/>
          <a:p>
            <a:pPr algn="r"/>
            <a:r>
              <a:rPr lang="fr-FR" sz="1400" b="1" dirty="0">
                <a:latin typeface="Arial" panose="020B0604020202020204" pitchFamily="34" charset="0"/>
                <a:cs typeface="Arial" panose="020B0604020202020204" pitchFamily="34" charset="0"/>
              </a:rPr>
              <a:t>6</a:t>
            </a:r>
          </a:p>
        </p:txBody>
      </p:sp>
      <p:sp>
        <p:nvSpPr>
          <p:cNvPr id="24" name="TextBox 23">
            <a:extLst>
              <a:ext uri="{FF2B5EF4-FFF2-40B4-BE49-F238E27FC236}">
                <a16:creationId xmlns:a16="http://schemas.microsoft.com/office/drawing/2014/main" id="{425CBD24-ED4A-4BFB-A9D7-2867F195B8E2}"/>
              </a:ext>
            </a:extLst>
          </p:cNvPr>
          <p:cNvSpPr txBox="1">
            <a:spLocks/>
          </p:cNvSpPr>
          <p:nvPr userDrawn="1">
            <p:custDataLst>
              <p:tags r:id="rId8"/>
            </p:custDataLst>
          </p:nvPr>
        </p:nvSpPr>
        <p:spPr>
          <a:xfrm>
            <a:off x="10649432" y="1341437"/>
            <a:ext cx="720000" cy="288000"/>
          </a:xfrm>
          <a:prstGeom prst="rect">
            <a:avLst/>
          </a:prstGeom>
          <a:noFill/>
        </p:spPr>
        <p:txBody>
          <a:bodyPr vert="horz" wrap="square" lIns="0" tIns="0" rIns="0" bIns="0" rtlCol="0" anchor="t" anchorCtr="0">
            <a:noAutofit/>
          </a:bodyPr>
          <a:lstStyle/>
          <a:p>
            <a:pPr algn="r"/>
            <a:r>
              <a:rPr lang="en-US" sz="1800" b="1" dirty="0">
                <a:latin typeface="Arial" panose="020B0604020202020204" pitchFamily="34" charset="0"/>
                <a:cs typeface="Arial" panose="020B0604020202020204" pitchFamily="34" charset="0"/>
              </a:rPr>
              <a:t> 2</a:t>
            </a:r>
            <a:endParaRPr lang="en-GB" sz="1800" b="1"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87C0D26D-65FA-4B5C-A04F-05EC8128A99C}"/>
              </a:ext>
            </a:extLst>
          </p:cNvPr>
          <p:cNvSpPr txBox="1">
            <a:spLocks/>
          </p:cNvSpPr>
          <p:nvPr userDrawn="1">
            <p:custDataLst>
              <p:tags r:id="rId9"/>
            </p:custDataLst>
          </p:nvPr>
        </p:nvSpPr>
        <p:spPr>
          <a:xfrm>
            <a:off x="593963" y="1362723"/>
            <a:ext cx="720000" cy="288000"/>
          </a:xfrm>
          <a:prstGeom prst="rect">
            <a:avLst/>
          </a:prstGeom>
          <a:noFill/>
          <a:ln>
            <a:noFill/>
          </a:ln>
        </p:spPr>
        <p:txBody>
          <a:bodyPr vert="horz" wrap="square" lIns="0" tIns="0" rIns="0" bIns="0" rtlCol="0" anchor="t" anchorCtr="0">
            <a:noAutofit/>
          </a:bodyPr>
          <a:lstStyle/>
          <a:p>
            <a:pPr algn="r"/>
            <a:r>
              <a:rPr lang="en-US" sz="1800" b="1" dirty="0">
                <a:latin typeface="Arial" panose="020B0604020202020204" pitchFamily="34" charset="0"/>
                <a:cs typeface="Arial" panose="020B0604020202020204" pitchFamily="34" charset="0"/>
              </a:rPr>
              <a:t>1</a:t>
            </a:r>
            <a:endParaRPr lang="en-GB" sz="1800" b="1" dirty="0">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7A0B0BD0-B2E8-40A4-9923-386BDE16A17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1046521"/>
      </p:ext>
    </p:extLst>
  </p:cSld>
  <p:clrMapOvr>
    <a:masterClrMapping/>
  </p:clrMapOvr>
  <p:extLst>
    <p:ext uri="{DCECCB84-F9BA-43D5-87BE-67443E8EF086}">
      <p15:sldGuideLst xmlns:p15="http://schemas.microsoft.com/office/powerpoint/2012/main">
        <p15:guide id="1" orient="horz" pos="845">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541F1AA-AACA-4F40-99D0-345A42A64D38}"/>
              </a:ext>
            </a:extLst>
          </p:cNvPr>
          <p:cNvSpPr>
            <a:spLocks/>
          </p:cNvSpPr>
          <p:nvPr userDrawn="1">
            <p:custDataLst>
              <p:tags r:id="rId1"/>
            </p:custDataLst>
          </p:nvPr>
        </p:nvSpPr>
        <p:spPr>
          <a:xfrm>
            <a:off x="10045700" y="1341438"/>
            <a:ext cx="1092200" cy="48958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Arial" panose="020B0604020202020204" pitchFamily="34" charset="0"/>
              <a:cs typeface="Arial" panose="020B0604020202020204" pitchFamily="34" charset="0"/>
            </a:endParaRPr>
          </a:p>
        </p:txBody>
      </p:sp>
      <p:sp>
        <p:nvSpPr>
          <p:cNvPr id="13" name="Text Placeholder 4">
            <a:extLst>
              <a:ext uri="{FF2B5EF4-FFF2-40B4-BE49-F238E27FC236}">
                <a16:creationId xmlns:a16="http://schemas.microsoft.com/office/drawing/2014/main" id="{20F01EFC-6AA4-4D97-A8D4-1114E634C65A}"/>
              </a:ext>
            </a:extLst>
          </p:cNvPr>
          <p:cNvSpPr txBox="1">
            <a:spLocks/>
          </p:cNvSpPr>
          <p:nvPr userDrawn="1">
            <p:custDataLst>
              <p:tags r:id="rId2"/>
            </p:custDataLst>
          </p:nvPr>
        </p:nvSpPr>
        <p:spPr bwMode="auto">
          <a:xfrm>
            <a:off x="593963" y="1362723"/>
            <a:ext cx="720000" cy="288000"/>
          </a:xfrm>
          <a:prstGeom prst="roundRect">
            <a:avLst>
              <a:gd name="adj" fmla="val 6411"/>
            </a:avLst>
          </a:prstGeom>
          <a:noFill/>
          <a:effectLst/>
        </p:spPr>
        <p:txBody>
          <a:bodyPr vert="horz" wrap="square" lIns="0" tIns="0" rIns="0" bIns="0" numCol="1" anchor="t"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r" rtl="0" fontAlgn="base">
              <a:spcBef>
                <a:spcPts val="0"/>
              </a:spcBef>
              <a:spcAft>
                <a:spcPct val="0"/>
              </a:spcAft>
              <a:buClr>
                <a:srgbClr val="376092"/>
              </a:buClr>
              <a:buSzPct val="60000"/>
              <a:buFont typeface="Garamond" pitchFamily="18" charset="0"/>
            </a:pPr>
            <a:r>
              <a:rPr lang="fr-FR" sz="1800" b="1" kern="1200" dirty="0">
                <a:solidFill>
                  <a:schemeClr val="tx1"/>
                </a:solidFill>
                <a:effectLst/>
                <a:latin typeface="Arial" panose="020B0604020202020204" pitchFamily="34" charset="0"/>
                <a:ea typeface="+mj-ea"/>
                <a:cs typeface="Arial" panose="020B0604020202020204" pitchFamily="34" charset="0"/>
              </a:rPr>
              <a:t>1</a:t>
            </a:r>
          </a:p>
        </p:txBody>
      </p:sp>
      <p:sp>
        <p:nvSpPr>
          <p:cNvPr id="14" name="ZoneTexte 20">
            <a:extLst>
              <a:ext uri="{FF2B5EF4-FFF2-40B4-BE49-F238E27FC236}">
                <a16:creationId xmlns:a16="http://schemas.microsoft.com/office/drawing/2014/main" id="{129158DF-1AB7-47E8-9140-2DDEBFFDD60F}"/>
              </a:ext>
            </a:extLst>
          </p:cNvPr>
          <p:cNvSpPr txBox="1">
            <a:spLocks/>
          </p:cNvSpPr>
          <p:nvPr userDrawn="1">
            <p:custDataLst>
              <p:tags r:id="rId3"/>
            </p:custDataLst>
          </p:nvPr>
        </p:nvSpPr>
        <p:spPr>
          <a:xfrm>
            <a:off x="1600198" y="1362723"/>
            <a:ext cx="8817703" cy="288000"/>
          </a:xfrm>
          <a:prstGeom prst="rect">
            <a:avLst/>
          </a:prstGeom>
          <a:noFill/>
        </p:spPr>
        <p:txBody>
          <a:bodyPr vert="horz" wrap="square" lIns="0" tIns="0" rIns="0" bIns="0" rtlCol="0" anchor="t" anchorCtr="0">
            <a:noAutofit/>
          </a:bodyPr>
          <a:lstStyle/>
          <a:p>
            <a:pPr algn="l"/>
            <a:r>
              <a:rPr lang="fr-FR" sz="1800" b="1" dirty="0">
                <a:solidFill>
                  <a:schemeClr val="tx1"/>
                </a:solidFill>
                <a:latin typeface="Arial" panose="020B0604020202020204" pitchFamily="34" charset="0"/>
                <a:cs typeface="Arial" panose="020B0604020202020204" pitchFamily="34" charset="0"/>
              </a:rPr>
              <a:t>Section </a:t>
            </a:r>
            <a:r>
              <a:rPr lang="en-US" sz="1800" b="1" noProof="0" dirty="0">
                <a:solidFill>
                  <a:schemeClr val="tx1"/>
                </a:solidFill>
                <a:latin typeface="Arial" panose="020B0604020202020204" pitchFamily="34" charset="0"/>
                <a:cs typeface="Arial" panose="020B0604020202020204" pitchFamily="34" charset="0"/>
              </a:rPr>
              <a:t>Title</a:t>
            </a:r>
          </a:p>
        </p:txBody>
      </p:sp>
      <p:sp>
        <p:nvSpPr>
          <p:cNvPr id="15" name="TextBox 14">
            <a:hlinkClick r:id="" action="ppaction://noaction"/>
            <a:extLst>
              <a:ext uri="{FF2B5EF4-FFF2-40B4-BE49-F238E27FC236}">
                <a16:creationId xmlns:a16="http://schemas.microsoft.com/office/drawing/2014/main" id="{44863471-8351-4100-A8F4-FE5FCBAA084B}"/>
              </a:ext>
            </a:extLst>
          </p:cNvPr>
          <p:cNvSpPr txBox="1">
            <a:spLocks/>
          </p:cNvSpPr>
          <p:nvPr userDrawn="1">
            <p:custDataLst>
              <p:tags r:id="rId4"/>
            </p:custDataLst>
          </p:nvPr>
        </p:nvSpPr>
        <p:spPr>
          <a:xfrm>
            <a:off x="10649432" y="1341437"/>
            <a:ext cx="720000" cy="288000"/>
          </a:xfrm>
          <a:prstGeom prst="rect">
            <a:avLst/>
          </a:prstGeom>
          <a:noFill/>
          <a:extLst>
            <a:ext uri="{909E8E84-426E-40DD-AFC4-6F175D3DCCD1}">
              <a14:hiddenFill xmlns:a14="http://schemas.microsoft.com/office/drawing/2010/main">
                <a:solidFill>
                  <a:srgbClr val="4F81BD"/>
                </a:solidFill>
              </a14:hiddenFill>
            </a:ext>
          </a:extLst>
        </p:spPr>
        <p:txBody>
          <a:bodyPr vert="horz" wrap="square" lIns="0" tIns="0" rIns="0" bIns="0" rtlCol="0" anchor="t" anchorCtr="0">
            <a:noAutofit/>
          </a:bodyPr>
          <a:lstStyle/>
          <a:p>
            <a:pPr algn="r"/>
            <a:r>
              <a:rPr lang="fr-FR" sz="1800" b="1" dirty="0">
                <a:solidFill>
                  <a:schemeClr val="tx1"/>
                </a:solidFill>
                <a:latin typeface="Arial" panose="020B0604020202020204" pitchFamily="34" charset="0"/>
                <a:cs typeface="Arial" panose="020B0604020202020204" pitchFamily="34" charset="0"/>
              </a:rPr>
              <a:t>2</a:t>
            </a:r>
          </a:p>
        </p:txBody>
      </p:sp>
      <p:sp>
        <p:nvSpPr>
          <p:cNvPr id="16" name="TextBox 15">
            <a:hlinkClick r:id="" action="ppaction://noaction"/>
            <a:extLst>
              <a:ext uri="{FF2B5EF4-FFF2-40B4-BE49-F238E27FC236}">
                <a16:creationId xmlns:a16="http://schemas.microsoft.com/office/drawing/2014/main" id="{F64932A5-ADAD-488F-8DFB-594D5AB2C909}"/>
              </a:ext>
            </a:extLst>
          </p:cNvPr>
          <p:cNvSpPr txBox="1">
            <a:spLocks/>
          </p:cNvSpPr>
          <p:nvPr userDrawn="1">
            <p:custDataLst>
              <p:tags r:id="rId5"/>
            </p:custDataLst>
          </p:nvPr>
        </p:nvSpPr>
        <p:spPr>
          <a:xfrm>
            <a:off x="10649432" y="1766894"/>
            <a:ext cx="720000" cy="216000"/>
          </a:xfrm>
          <a:prstGeom prst="rect">
            <a:avLst/>
          </a:prstGeom>
          <a:noFill/>
          <a:extLst>
            <a:ext uri="{909E8E84-426E-40DD-AFC4-6F175D3DCCD1}">
              <a14:hiddenFill xmlns:a14="http://schemas.microsoft.com/office/drawing/2010/main">
                <a:solidFill>
                  <a:srgbClr val="4F81BD"/>
                </a:solidFill>
              </a14:hiddenFill>
            </a:ext>
          </a:extLst>
        </p:spPr>
        <p:txBody>
          <a:bodyPr vert="horz" wrap="square" lIns="0" tIns="0" rIns="0" bIns="0" rtlCol="0" anchor="t" anchorCtr="0">
            <a:noAutofit/>
          </a:bodyPr>
          <a:lstStyle/>
          <a:p>
            <a:pPr algn="r"/>
            <a:r>
              <a:rPr lang="en-GB" sz="1400" b="1" i="0" dirty="0">
                <a:solidFill>
                  <a:schemeClr val="tx1"/>
                </a:solidFill>
                <a:latin typeface="Arial" panose="020B0604020202020204" pitchFamily="34" charset="0"/>
                <a:cs typeface="Arial" panose="020B0604020202020204" pitchFamily="34" charset="0"/>
              </a:rPr>
              <a:t>4</a:t>
            </a:r>
          </a:p>
        </p:txBody>
      </p:sp>
      <p:sp>
        <p:nvSpPr>
          <p:cNvPr id="17" name="TextBox 16">
            <a:hlinkClick r:id="" action="ppaction://noaction"/>
            <a:extLst>
              <a:ext uri="{FF2B5EF4-FFF2-40B4-BE49-F238E27FC236}">
                <a16:creationId xmlns:a16="http://schemas.microsoft.com/office/drawing/2014/main" id="{E71F0A98-EE29-4376-A947-BFDCFCA804EC}"/>
              </a:ext>
            </a:extLst>
          </p:cNvPr>
          <p:cNvSpPr txBox="1">
            <a:spLocks/>
          </p:cNvSpPr>
          <p:nvPr userDrawn="1">
            <p:custDataLst>
              <p:tags r:id="rId6"/>
            </p:custDataLst>
          </p:nvPr>
        </p:nvSpPr>
        <p:spPr>
          <a:xfrm>
            <a:off x="2159562" y="2266950"/>
            <a:ext cx="8258337" cy="216000"/>
          </a:xfrm>
          <a:prstGeom prst="rect">
            <a:avLst/>
          </a:prstGeom>
          <a:noFill/>
        </p:spPr>
        <p:txBody>
          <a:bodyPr vert="horz" wrap="square" lIns="0" tIns="0" rIns="0" bIns="0" rtlCol="0" anchor="t" anchorCtr="0">
            <a:noAutofit/>
          </a:bodyPr>
          <a:lstStyle/>
          <a:p>
            <a:pPr algn="l"/>
            <a:r>
              <a:rPr lang="en-GB" sz="1200" i="1" dirty="0">
                <a:solidFill>
                  <a:schemeClr val="tx1"/>
                </a:solidFill>
                <a:latin typeface="Arial" panose="020B0604020202020204" pitchFamily="34" charset="0"/>
                <a:cs typeface="Arial" panose="020B0604020202020204" pitchFamily="34" charset="0"/>
              </a:rPr>
              <a:t>Slide title</a:t>
            </a:r>
          </a:p>
        </p:txBody>
      </p:sp>
      <p:sp>
        <p:nvSpPr>
          <p:cNvPr id="18" name="TextBox 17">
            <a:hlinkClick r:id="" action="ppaction://noaction"/>
            <a:extLst>
              <a:ext uri="{FF2B5EF4-FFF2-40B4-BE49-F238E27FC236}">
                <a16:creationId xmlns:a16="http://schemas.microsoft.com/office/drawing/2014/main" id="{3EB93135-90FE-4C7D-A05E-35846C87CE58}"/>
              </a:ext>
            </a:extLst>
          </p:cNvPr>
          <p:cNvSpPr txBox="1">
            <a:spLocks/>
          </p:cNvSpPr>
          <p:nvPr userDrawn="1">
            <p:custDataLst>
              <p:tags r:id="rId7"/>
            </p:custDataLst>
          </p:nvPr>
        </p:nvSpPr>
        <p:spPr>
          <a:xfrm>
            <a:off x="11024669" y="2266948"/>
            <a:ext cx="344763" cy="216000"/>
          </a:xfrm>
          <a:prstGeom prst="rect">
            <a:avLst/>
          </a:prstGeom>
          <a:noFill/>
          <a:extLst>
            <a:ext uri="{909E8E84-426E-40DD-AFC4-6F175D3DCCD1}">
              <a14:hiddenFill xmlns:a14="http://schemas.microsoft.com/office/drawing/2010/main">
                <a:solidFill>
                  <a:srgbClr val="4F81BD"/>
                </a:solidFill>
              </a14:hiddenFill>
            </a:ext>
          </a:extLst>
        </p:spPr>
        <p:txBody>
          <a:bodyPr vert="horz" wrap="square" lIns="0" tIns="0" rIns="0" bIns="0" rtlCol="0" anchor="t" anchorCtr="0">
            <a:noAutofit/>
          </a:bodyPr>
          <a:lstStyle/>
          <a:p>
            <a:pPr algn="r"/>
            <a:r>
              <a:rPr lang="en-GB" sz="1400" i="1" dirty="0">
                <a:solidFill>
                  <a:schemeClr val="tx1"/>
                </a:solidFill>
                <a:latin typeface="Arial" panose="020B0604020202020204" pitchFamily="34" charset="0"/>
                <a:cs typeface="Arial" panose="020B0604020202020204" pitchFamily="34" charset="0"/>
              </a:rPr>
              <a:t>4</a:t>
            </a:r>
          </a:p>
        </p:txBody>
      </p:sp>
      <p:sp>
        <p:nvSpPr>
          <p:cNvPr id="19" name="TextBox 18">
            <a:hlinkClick r:id="" action="ppaction://noaction"/>
            <a:extLst>
              <a:ext uri="{FF2B5EF4-FFF2-40B4-BE49-F238E27FC236}">
                <a16:creationId xmlns:a16="http://schemas.microsoft.com/office/drawing/2014/main" id="{39021C08-4323-4116-B19B-5C0EC243A42A}"/>
              </a:ext>
            </a:extLst>
          </p:cNvPr>
          <p:cNvSpPr txBox="1">
            <a:spLocks/>
          </p:cNvSpPr>
          <p:nvPr userDrawn="1">
            <p:custDataLst>
              <p:tags r:id="rId8"/>
            </p:custDataLst>
          </p:nvPr>
        </p:nvSpPr>
        <p:spPr bwMode="auto">
          <a:xfrm>
            <a:off x="1313963" y="1766894"/>
            <a:ext cx="625696" cy="216000"/>
          </a:xfrm>
          <a:prstGeom prst="roundRect">
            <a:avLst>
              <a:gd name="adj" fmla="val 6411"/>
            </a:avLst>
          </a:prstGeom>
          <a:noFill/>
          <a:effectLst/>
        </p:spPr>
        <p:txBody>
          <a:bodyPr vert="horz" wrap="square" lIns="0" tIns="0" rIns="0" bIns="0" numCol="1" rtlCol="0" anchor="t" anchorCtr="0" compatLnSpc="1">
            <a:prstTxWarp prst="textNoShape">
              <a:avLst/>
            </a:prstTxWarp>
            <a:noAutofit/>
          </a:bodyPr>
          <a:lstStyle/>
          <a:p>
            <a:pPr algn="r" rtl="0" fontAlgn="base">
              <a:spcBef>
                <a:spcPct val="20000"/>
              </a:spcBef>
              <a:spcAft>
                <a:spcPct val="0"/>
              </a:spcAft>
              <a:buClr>
                <a:srgbClr val="376092"/>
              </a:buClr>
              <a:buSzPct val="60000"/>
              <a:buFont typeface="Garamond" pitchFamily="18" charset="0"/>
            </a:pPr>
            <a:r>
              <a:rPr lang="en-GB" sz="1400" b="1" i="0" kern="1200" dirty="0">
                <a:solidFill>
                  <a:schemeClr val="tx1"/>
                </a:solidFill>
                <a:effectLst/>
                <a:latin typeface="Arial" panose="020B0604020202020204" pitchFamily="34" charset="0"/>
                <a:ea typeface="+mj-ea"/>
                <a:cs typeface="Arial" panose="020B0604020202020204" pitchFamily="34" charset="0"/>
              </a:rPr>
              <a:t>1.1</a:t>
            </a:r>
          </a:p>
        </p:txBody>
      </p:sp>
      <p:sp>
        <p:nvSpPr>
          <p:cNvPr id="20" name="TextBox 19">
            <a:hlinkClick r:id="" action="ppaction://noaction"/>
            <a:extLst>
              <a:ext uri="{FF2B5EF4-FFF2-40B4-BE49-F238E27FC236}">
                <a16:creationId xmlns:a16="http://schemas.microsoft.com/office/drawing/2014/main" id="{4A798F82-DB61-4B2C-8A5A-635D0021C069}"/>
              </a:ext>
            </a:extLst>
          </p:cNvPr>
          <p:cNvSpPr txBox="1">
            <a:spLocks/>
          </p:cNvSpPr>
          <p:nvPr userDrawn="1">
            <p:custDataLst>
              <p:tags r:id="rId9"/>
            </p:custDataLst>
          </p:nvPr>
        </p:nvSpPr>
        <p:spPr>
          <a:xfrm>
            <a:off x="2159563" y="1766894"/>
            <a:ext cx="8258336" cy="216000"/>
          </a:xfrm>
          <a:prstGeom prst="rect">
            <a:avLst/>
          </a:prstGeom>
          <a:noFill/>
        </p:spPr>
        <p:txBody>
          <a:bodyPr vert="horz" wrap="square" lIns="0" tIns="0" rIns="0" bIns="0" rtlCol="0" anchor="t" anchorCtr="0">
            <a:noAutofit/>
          </a:bodyPr>
          <a:lstStyle/>
          <a:p>
            <a:pPr algn="l"/>
            <a:r>
              <a:rPr lang="en-GB" sz="1400" b="1" i="0" dirty="0">
                <a:solidFill>
                  <a:schemeClr val="tx1"/>
                </a:solidFill>
                <a:latin typeface="Arial" panose="020B0604020202020204" pitchFamily="34" charset="0"/>
                <a:cs typeface="Arial" panose="020B0604020202020204" pitchFamily="34" charset="0"/>
              </a:rPr>
              <a:t>Subsection title</a:t>
            </a:r>
          </a:p>
        </p:txBody>
      </p:sp>
      <p:sp>
        <p:nvSpPr>
          <p:cNvPr id="21" name="Rectangle 20">
            <a:extLst>
              <a:ext uri="{FF2B5EF4-FFF2-40B4-BE49-F238E27FC236}">
                <a16:creationId xmlns:a16="http://schemas.microsoft.com/office/drawing/2014/main" id="{6BCDAC28-5DE5-4E31-AF3A-C1E88C1E9580}"/>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25342169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B54A065-A2D6-4A56-8108-BD179B6BF74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1792438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Transition 4">
    <p:spTree>
      <p:nvGrpSpPr>
        <p:cNvPr id="1" name=""/>
        <p:cNvGrpSpPr/>
        <p:nvPr/>
      </p:nvGrpSpPr>
      <p:grpSpPr>
        <a:xfrm>
          <a:off x="0" y="0"/>
          <a:ext cx="0" cy="0"/>
          <a:chOff x="0" y="0"/>
          <a:chExt cx="0" cy="0"/>
        </a:xfrm>
      </p:grpSpPr>
      <p:sp>
        <p:nvSpPr>
          <p:cNvPr id="12" name="Прямоугольник 28">
            <a:extLst>
              <a:ext uri="{FF2B5EF4-FFF2-40B4-BE49-F238E27FC236}">
                <a16:creationId xmlns:a16="http://schemas.microsoft.com/office/drawing/2014/main" id="{88B42F85-A718-4224-9501-A2799D699649}"/>
              </a:ext>
            </a:extLst>
          </p:cNvPr>
          <p:cNvSpPr/>
          <p:nvPr/>
        </p:nvSpPr>
        <p:spPr>
          <a:xfrm>
            <a:off x="304800" y="304800"/>
            <a:ext cx="11582400" cy="6248400"/>
          </a:xfrm>
          <a:prstGeom prst="rect">
            <a:avLst/>
          </a:prstGeom>
          <a:solidFill>
            <a:srgbClr val="FFC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3737DD"/>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3399050D-984C-4E19-9E1A-4CD292383A0D}"/>
              </a:ext>
            </a:extLst>
          </p:cNvPr>
          <p:cNvCxnSpPr/>
          <p:nvPr/>
        </p:nvCxnSpPr>
        <p:spPr>
          <a:xfrm>
            <a:off x="5797019" y="3429000"/>
            <a:ext cx="59796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3" name="Прямоугольник 11">
            <a:extLst>
              <a:ext uri="{FF2B5EF4-FFF2-40B4-BE49-F238E27FC236}">
                <a16:creationId xmlns:a16="http://schemas.microsoft.com/office/drawing/2014/main" id="{1EBAECF7-164D-4419-B7CB-E458C2AC3121}"/>
              </a:ext>
            </a:extLst>
          </p:cNvPr>
          <p:cNvSpPr/>
          <p:nvPr/>
        </p:nvSpPr>
        <p:spPr>
          <a:xfrm>
            <a:off x="5639445" y="5895975"/>
            <a:ext cx="913111" cy="413727"/>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 name="Graphic 23">
            <a:extLst>
              <a:ext uri="{FF2B5EF4-FFF2-40B4-BE49-F238E27FC236}">
                <a16:creationId xmlns:a16="http://schemas.microsoft.com/office/drawing/2014/main" id="{3FED0EC0-A31A-4FFB-823C-FF0072D8F4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23994" y="5944798"/>
            <a:ext cx="744012" cy="316080"/>
          </a:xfrm>
          <a:prstGeom prst="rect">
            <a:avLst/>
          </a:prstGeom>
        </p:spPr>
      </p:pic>
      <p:sp>
        <p:nvSpPr>
          <p:cNvPr id="2" name="Title 1">
            <a:extLst>
              <a:ext uri="{FF2B5EF4-FFF2-40B4-BE49-F238E27FC236}">
                <a16:creationId xmlns:a16="http://schemas.microsoft.com/office/drawing/2014/main" id="{9D8BD7FE-5910-4840-9838-A66DCA5ABA9A}"/>
              </a:ext>
            </a:extLst>
          </p:cNvPr>
          <p:cNvSpPr>
            <a:spLocks noGrp="1"/>
          </p:cNvSpPr>
          <p:nvPr userDrawn="1">
            <p:ph type="title" hasCustomPrompt="1"/>
          </p:nvPr>
        </p:nvSpPr>
        <p:spPr>
          <a:xfrm>
            <a:off x="3561397" y="1822430"/>
            <a:ext cx="5074920" cy="1311128"/>
          </a:xfrm>
        </p:spPr>
        <p:txBody>
          <a:bodyPr anchor="t"/>
          <a:lstStyle>
            <a:lvl1pPr algn="ctr">
              <a:defRPr sz="4400">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userDrawn="1">
            <p:ph type="body" idx="1" hasCustomPrompt="1"/>
          </p:nvPr>
        </p:nvSpPr>
        <p:spPr>
          <a:xfrm>
            <a:off x="3556635" y="3589021"/>
            <a:ext cx="5074920" cy="1581912"/>
          </a:xfrm>
        </p:spPr>
        <p:txBody>
          <a:bodyPr>
            <a:noAutofit/>
          </a:bodyPr>
          <a:lstStyle>
            <a:lvl1pPr marL="0" indent="0" algn="ctr">
              <a:buNone/>
              <a:defRPr sz="2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And your transition’s sub-title can go here. This one can go up to three lines!</a:t>
            </a:r>
          </a:p>
        </p:txBody>
      </p:sp>
      <p:sp>
        <p:nvSpPr>
          <p:cNvPr id="36" name="Freeform: Shape 35">
            <a:extLst>
              <a:ext uri="{FF2B5EF4-FFF2-40B4-BE49-F238E27FC236}">
                <a16:creationId xmlns:a16="http://schemas.microsoft.com/office/drawing/2014/main" id="{1B00F4F4-2DC0-444B-A711-A5D176996831}"/>
              </a:ext>
            </a:extLst>
          </p:cNvPr>
          <p:cNvSpPr/>
          <p:nvPr userDrawn="1"/>
        </p:nvSpPr>
        <p:spPr>
          <a:xfrm>
            <a:off x="9851151"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30" name="Freeform: Shape 29">
            <a:extLst>
              <a:ext uri="{FF2B5EF4-FFF2-40B4-BE49-F238E27FC236}">
                <a16:creationId xmlns:a16="http://schemas.microsoft.com/office/drawing/2014/main" id="{51921B63-C24B-40ED-85BE-26D49B86E047}"/>
              </a:ext>
            </a:extLst>
          </p:cNvPr>
          <p:cNvSpPr/>
          <p:nvPr userDrawn="1"/>
        </p:nvSpPr>
        <p:spPr>
          <a:xfrm>
            <a:off x="304800"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lnSpc>
                <a:spcPct val="123000"/>
              </a:lnSpc>
              <a:spcBef>
                <a:spcPts val="600"/>
              </a:spcBef>
              <a:spcAft>
                <a:spcPts val="600"/>
              </a:spcAft>
            </a:pPr>
            <a:endParaRPr lang="en-US" sz="1600"/>
          </a:p>
        </p:txBody>
      </p:sp>
    </p:spTree>
    <p:extLst>
      <p:ext uri="{BB962C8B-B14F-4D97-AF65-F5344CB8AC3E}">
        <p14:creationId xmlns:p14="http://schemas.microsoft.com/office/powerpoint/2010/main" val="2974090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lvl1pPr>
              <a:defRPr/>
            </a:lvl1pPr>
          </a:lstStyle>
          <a:p>
            <a:r>
              <a:rPr lang="en-US"/>
              <a:t>YOUR SLIDE’S TITLE GOES HERE</a:t>
            </a:r>
          </a:p>
        </p:txBody>
      </p:sp>
      <p:sp>
        <p:nvSpPr>
          <p:cNvPr id="3" name="Content Placeholder 2">
            <a:extLst>
              <a:ext uri="{FF2B5EF4-FFF2-40B4-BE49-F238E27FC236}">
                <a16:creationId xmlns:a16="http://schemas.microsoft.com/office/drawing/2014/main" id="{A753EC81-5AD8-430D-8FD1-2100649684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4/29/2022</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510674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ra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4/29/2022</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11582400" cy="37033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5528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s Para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4/29/2022</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11582400" cy="3703320"/>
          </a:xfrm>
        </p:spPr>
        <p:txBody>
          <a:bodyPr numCol="2" spcCol="914400"/>
          <a:lstStyle>
            <a:lvl1pPr marL="0" indent="0">
              <a:buNone/>
              <a:tabLs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148978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4.xml"/><Relationship Id="rId7" Type="http://schemas.openxmlformats.org/officeDocument/2006/relationships/image" Target="../media/image5.png"/><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image" Target="../media/image4.png"/><Relationship Id="rId5" Type="http://schemas.openxmlformats.org/officeDocument/2006/relationships/theme" Target="../theme/theme2.xml"/><Relationship Id="rId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B2E97E-15DE-483A-BC27-7919C8F1AE1E}"/>
              </a:ext>
            </a:extLst>
          </p:cNvPr>
          <p:cNvSpPr>
            <a:spLocks noGrp="1"/>
          </p:cNvSpPr>
          <p:nvPr>
            <p:ph type="title"/>
          </p:nvPr>
        </p:nvSpPr>
        <p:spPr>
          <a:xfrm>
            <a:off x="304800" y="172857"/>
            <a:ext cx="11582400" cy="701731"/>
          </a:xfrm>
          <a:prstGeom prst="rect">
            <a:avLst/>
          </a:prstGeom>
        </p:spPr>
        <p:txBody>
          <a:bodyPr vert="horz" wrap="square"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916DC98E-7479-4F84-A93B-DC74ECFC08FF}"/>
              </a:ext>
            </a:extLst>
          </p:cNvPr>
          <p:cNvSpPr>
            <a:spLocks noGrp="1"/>
          </p:cNvSpPr>
          <p:nvPr>
            <p:ph type="body" idx="1"/>
          </p:nvPr>
        </p:nvSpPr>
        <p:spPr>
          <a:xfrm>
            <a:off x="304799" y="2085975"/>
            <a:ext cx="11582399" cy="370522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7" name="Straight Connector 26">
            <a:extLst>
              <a:ext uri="{FF2B5EF4-FFF2-40B4-BE49-F238E27FC236}">
                <a16:creationId xmlns:a16="http://schemas.microsoft.com/office/drawing/2014/main" id="{43BF3AD1-F051-48A5-AB7D-BDA84812B4BB}"/>
              </a:ext>
            </a:extLst>
          </p:cNvPr>
          <p:cNvCxnSpPr/>
          <p:nvPr userDrawn="1"/>
        </p:nvCxnSpPr>
        <p:spPr>
          <a:xfrm>
            <a:off x="396691"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9799997D-9151-4456-8CAB-50AC1F60D7A4}"/>
              </a:ext>
            </a:extLst>
          </p:cNvPr>
          <p:cNvGrpSpPr/>
          <p:nvPr userDrawn="1"/>
        </p:nvGrpSpPr>
        <p:grpSpPr>
          <a:xfrm>
            <a:off x="304801" y="6126480"/>
            <a:ext cx="11582400" cy="426715"/>
            <a:chOff x="304801" y="6126480"/>
            <a:chExt cx="11582400" cy="426715"/>
          </a:xfrm>
        </p:grpSpPr>
        <p:sp>
          <p:nvSpPr>
            <p:cNvPr id="28" name="Rectangle 27">
              <a:extLst>
                <a:ext uri="{FF2B5EF4-FFF2-40B4-BE49-F238E27FC236}">
                  <a16:creationId xmlns:a16="http://schemas.microsoft.com/office/drawing/2014/main" id="{953E2499-F978-4E01-86C9-1D087E586B53}"/>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9" name="Graphic 28">
              <a:extLst>
                <a:ext uri="{FF2B5EF4-FFF2-40B4-BE49-F238E27FC236}">
                  <a16:creationId xmlns:a16="http://schemas.microsoft.com/office/drawing/2014/main" id="{F24C7791-83CB-425B-A392-60C4676C8977}"/>
                </a:ext>
              </a:extLst>
            </p:cNvPr>
            <p:cNvPicPr>
              <a:picLocks noChangeAspect="1"/>
            </p:cNvPicPr>
            <p:nvPr userDrawn="1"/>
          </p:nvPicPr>
          <p:blipFill>
            <a:blip r:embed="rId53">
              <a:extLst>
                <a:ext uri="{96DAC541-7B7A-43D3-8B79-37D633B846F1}">
                  <asvg:svgBlip xmlns:asvg="http://schemas.microsoft.com/office/drawing/2016/SVG/main" r:embed="rId54"/>
                </a:ext>
              </a:extLst>
            </a:blip>
            <a:stretch>
              <a:fillRect/>
            </a:stretch>
          </p:blipFill>
          <p:spPr>
            <a:xfrm>
              <a:off x="10818536" y="6181797"/>
              <a:ext cx="744012" cy="316080"/>
            </a:xfrm>
            <a:prstGeom prst="rect">
              <a:avLst/>
            </a:prstGeom>
          </p:spPr>
        </p:pic>
        <p:cxnSp>
          <p:nvCxnSpPr>
            <p:cNvPr id="31" name="Straight Connector 30">
              <a:extLst>
                <a:ext uri="{FF2B5EF4-FFF2-40B4-BE49-F238E27FC236}">
                  <a16:creationId xmlns:a16="http://schemas.microsoft.com/office/drawing/2014/main" id="{174664AB-B457-4A4B-8D7F-46B20E66F28D}"/>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B490B93-C18D-4D67-8A52-86F2EF210033}"/>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4" name="Date Placeholder 3">
            <a:extLst>
              <a:ext uri="{FF2B5EF4-FFF2-40B4-BE49-F238E27FC236}">
                <a16:creationId xmlns:a16="http://schemas.microsoft.com/office/drawing/2014/main" id="{3FAEE57A-77BE-438D-9286-6127CD6E56F9}"/>
              </a:ext>
            </a:extLst>
          </p:cNvPr>
          <p:cNvSpPr>
            <a:spLocks noGrp="1"/>
          </p:cNvSpPr>
          <p:nvPr>
            <p:ph type="dt" sz="half" idx="2"/>
          </p:nvPr>
        </p:nvSpPr>
        <p:spPr>
          <a:xfrm>
            <a:off x="8382000" y="6157275"/>
            <a:ext cx="977175" cy="365125"/>
          </a:xfrm>
          <a:prstGeom prst="rect">
            <a:avLst/>
          </a:prstGeom>
        </p:spPr>
        <p:txBody>
          <a:bodyPr vert="horz" lIns="91440" tIns="45720" rIns="91440" bIns="45720" rtlCol="0" anchor="ctr"/>
          <a:lstStyle>
            <a:lvl1pPr algn="r">
              <a:defRPr sz="1200">
                <a:solidFill>
                  <a:schemeClr val="bg1"/>
                </a:solidFill>
              </a:defRPr>
            </a:lvl1pPr>
          </a:lstStyle>
          <a:p>
            <a:fld id="{FC802E70-D219-4F36-950D-FFA7642EF6F3}" type="datetime1">
              <a:rPr lang="en-US" smtClean="0"/>
              <a:t>4/29/2022</a:t>
            </a:fld>
            <a:endParaRPr lang="en-US"/>
          </a:p>
        </p:txBody>
      </p:sp>
      <p:sp>
        <p:nvSpPr>
          <p:cNvPr id="5" name="Footer Placeholder 4">
            <a:extLst>
              <a:ext uri="{FF2B5EF4-FFF2-40B4-BE49-F238E27FC236}">
                <a16:creationId xmlns:a16="http://schemas.microsoft.com/office/drawing/2014/main" id="{777BCE5C-2F54-4920-9F7A-D0ABAFE3C9E2}"/>
              </a:ext>
            </a:extLst>
          </p:cNvPr>
          <p:cNvSpPr>
            <a:spLocks noGrp="1"/>
          </p:cNvSpPr>
          <p:nvPr>
            <p:ph type="ftr" sz="quarter" idx="3"/>
          </p:nvPr>
        </p:nvSpPr>
        <p:spPr>
          <a:xfrm>
            <a:off x="476320" y="6157275"/>
            <a:ext cx="7741840" cy="365125"/>
          </a:xfrm>
          <a:prstGeom prst="rect">
            <a:avLst/>
          </a:prstGeom>
        </p:spPr>
        <p:txBody>
          <a:bodyPr vert="horz" lIns="91440" tIns="45720" rIns="91440" bIns="45720" rtlCol="0" anchor="ctr"/>
          <a:lstStyle>
            <a:lvl1pPr algn="l">
              <a:defRPr sz="1200">
                <a:solidFill>
                  <a:schemeClr val="bg1"/>
                </a:solidFill>
              </a:defRPr>
            </a:lvl1p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5914C59B-F619-47F9-85E1-B0EA8C4B58B4}"/>
              </a:ext>
            </a:extLst>
          </p:cNvPr>
          <p:cNvSpPr>
            <a:spLocks noGrp="1"/>
          </p:cNvSpPr>
          <p:nvPr>
            <p:ph type="sldNum" sz="quarter" idx="4"/>
          </p:nvPr>
        </p:nvSpPr>
        <p:spPr>
          <a:xfrm>
            <a:off x="9719988" y="6170673"/>
            <a:ext cx="586986" cy="338328"/>
          </a:xfrm>
          <a:prstGeom prst="rect">
            <a:avLst/>
          </a:prstGeom>
        </p:spPr>
        <p:txBody>
          <a:bodyPr vert="horz" lIns="91440" tIns="45720" rIns="91440" bIns="45720" rtlCol="0" anchor="ctr"/>
          <a:lstStyle>
            <a:lvl1pPr algn="ctr">
              <a:defRPr sz="1600">
                <a:solidFill>
                  <a:schemeClr val="bg1"/>
                </a:solidFill>
              </a:defRPr>
            </a:lvl1pPr>
          </a:lstStyle>
          <a:p>
            <a:fld id="{F477D24C-55BC-4150-BC77-7526DE4131D6}" type="slidenum">
              <a:rPr lang="en-US" smtClean="0"/>
              <a:pPr/>
              <a:t>‹#›</a:t>
            </a:fld>
            <a:endParaRPr lang="en-US"/>
          </a:p>
        </p:txBody>
      </p:sp>
    </p:spTree>
    <p:extLst>
      <p:ext uri="{BB962C8B-B14F-4D97-AF65-F5344CB8AC3E}">
        <p14:creationId xmlns:p14="http://schemas.microsoft.com/office/powerpoint/2010/main" val="21671539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 id="2147483691" r:id="rId27"/>
    <p:sldLayoutId id="2147483692" r:id="rId28"/>
    <p:sldLayoutId id="2147483693" r:id="rId29"/>
    <p:sldLayoutId id="2147483694" r:id="rId30"/>
    <p:sldLayoutId id="2147483695" r:id="rId31"/>
    <p:sldLayoutId id="2147483696" r:id="rId32"/>
    <p:sldLayoutId id="2147483697" r:id="rId33"/>
    <p:sldLayoutId id="2147483698" r:id="rId34"/>
    <p:sldLayoutId id="2147483699" r:id="rId35"/>
    <p:sldLayoutId id="2147483700" r:id="rId36"/>
    <p:sldLayoutId id="2147483701" r:id="rId37"/>
    <p:sldLayoutId id="2147483702" r:id="rId38"/>
    <p:sldLayoutId id="2147483703" r:id="rId39"/>
    <p:sldLayoutId id="2147483704" r:id="rId40"/>
    <p:sldLayoutId id="2147483705" r:id="rId41"/>
    <p:sldLayoutId id="2147483706" r:id="rId42"/>
    <p:sldLayoutId id="2147483707" r:id="rId43"/>
    <p:sldLayoutId id="2147483708" r:id="rId44"/>
    <p:sldLayoutId id="2147483709" r:id="rId45"/>
    <p:sldLayoutId id="2147483710" r:id="rId46"/>
    <p:sldLayoutId id="2147483711" r:id="rId47"/>
    <p:sldLayoutId id="2147483712" r:id="rId48"/>
    <p:sldLayoutId id="2147483713" r:id="rId49"/>
    <p:sldLayoutId id="2147483714" r:id="rId50"/>
    <p:sldLayoutId id="2147483715" r:id="rId51"/>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1pPr>
      <a:lvl2pPr marL="6858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2pPr>
      <a:lvl3pPr marL="11430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3pPr>
      <a:lvl4pPr marL="16002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4pPr>
      <a:lvl5pPr marL="20574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guide id="2" pos="7488">
          <p15:clr>
            <a:srgbClr val="F26B43"/>
          </p15:clr>
        </p15:guide>
        <p15:guide id="3" orient="horz" pos="4128">
          <p15:clr>
            <a:srgbClr val="F26B43"/>
          </p15:clr>
        </p15:guide>
        <p15:guide id="4" orient="horz" pos="19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itre 3"/>
          <p:cNvSpPr txBox="1">
            <a:spLocks/>
          </p:cNvSpPr>
          <p:nvPr userDrawn="1"/>
        </p:nvSpPr>
        <p:spPr>
          <a:xfrm>
            <a:off x="719403" y="1525910"/>
            <a:ext cx="10753195" cy="1194173"/>
          </a:xfrm>
          <a:prstGeom prst="rect">
            <a:avLst/>
          </a:prstGeom>
        </p:spPr>
        <p:txBody>
          <a:bodyPr wrap="square" lIns="0" tIns="0" rIns="0" bIns="0" anchor="ctr">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23" rtl="0" eaLnBrk="1" fontAlgn="auto" latinLnBrk="0" hangingPunct="1">
              <a:lnSpc>
                <a:spcPct val="90000"/>
              </a:lnSpc>
              <a:spcBef>
                <a:spcPts val="2400"/>
              </a:spcBef>
              <a:spcAft>
                <a:spcPts val="0"/>
              </a:spcAft>
              <a:buClrTx/>
              <a:buSzTx/>
              <a:buFontTx/>
              <a:buNone/>
              <a:tabLst/>
              <a:defRPr/>
            </a:pPr>
            <a:r>
              <a:rPr kumimoji="0" lang="en-US" sz="3200" b="0" i="0" u="none" strike="noStrike" kern="1200" cap="none" spc="0" normalizeH="0" baseline="0" noProof="0" dirty="0">
                <a:ln>
                  <a:noFill/>
                </a:ln>
                <a:solidFill>
                  <a:srgbClr val="FF4648"/>
                </a:solidFill>
                <a:effectLst/>
                <a:uLnTx/>
                <a:uFillTx/>
                <a:latin typeface="Arial" panose="020B0604020202020204" pitchFamily="34" charset="0"/>
                <a:ea typeface="+mj-ea"/>
                <a:cs typeface="Arial" panose="020B0604020202020204" pitchFamily="34" charset="0"/>
              </a:rPr>
              <a:t>UPSLIDE TABLE OF CONTENT MASTER. </a:t>
            </a:r>
          </a:p>
          <a:p>
            <a:pPr marL="0" marR="0" lvl="0" indent="0" algn="ctr" defTabSz="914423" rtl="0" eaLnBrk="1" fontAlgn="auto" latinLnBrk="0" hangingPunct="1">
              <a:lnSpc>
                <a:spcPct val="90000"/>
              </a:lnSpc>
              <a:spcBef>
                <a:spcPts val="2400"/>
              </a:spcBef>
              <a:spcAft>
                <a:spcPts val="0"/>
              </a:spcAft>
              <a:buClrTx/>
              <a:buSzTx/>
              <a:buFontTx/>
              <a:buNone/>
              <a:tabLst/>
              <a:defRPr/>
            </a:pPr>
            <a:r>
              <a:rPr kumimoji="0" lang="en-US" sz="3200" b="1" i="0" u="none" strike="noStrike" kern="1200" cap="none" spc="0" normalizeH="0" baseline="0" noProof="0" dirty="0">
                <a:ln>
                  <a:noFill/>
                </a:ln>
                <a:solidFill>
                  <a:srgbClr val="FF4648"/>
                </a:solidFill>
                <a:effectLst/>
                <a:uLnTx/>
                <a:uFillTx/>
                <a:latin typeface="Arial" panose="020B0604020202020204" pitchFamily="34" charset="0"/>
                <a:ea typeface="+mj-ea"/>
                <a:cs typeface="Arial" panose="020B0604020202020204" pitchFamily="34" charset="0"/>
              </a:rPr>
              <a:t>DO NOT EDIT. DO NOT DELETE.</a:t>
            </a:r>
          </a:p>
        </p:txBody>
      </p:sp>
      <p:pic>
        <p:nvPicPr>
          <p:cNvPr id="6" name="Picture 5" descr="Icon&#10;&#10;Description automatically generated">
            <a:extLst>
              <a:ext uri="{FF2B5EF4-FFF2-40B4-BE49-F238E27FC236}">
                <a16:creationId xmlns:a16="http://schemas.microsoft.com/office/drawing/2014/main" id="{B2BAEBF9-C963-44FB-A781-02D2DA13B09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161279" y="3140969"/>
            <a:ext cx="1869444" cy="1399035"/>
          </a:xfrm>
          <a:prstGeom prst="rect">
            <a:avLst/>
          </a:prstGeom>
        </p:spPr>
      </p:pic>
    </p:spTree>
    <p:extLst>
      <p:ext uri="{BB962C8B-B14F-4D97-AF65-F5344CB8AC3E}">
        <p14:creationId xmlns:p14="http://schemas.microsoft.com/office/powerpoint/2010/main" val="3574610973"/>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Lst>
  <p:hf hdr="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7"/>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mailto:Alexander.Herald@DOA.ri.gov" TargetMode="External"/><Relationship Id="rId2" Type="http://schemas.openxmlformats.org/officeDocument/2006/relationships/hyperlink" Target="mailto:DOA.SOCReportsandChecklist@doa.ri.gov"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package" Target="../embeddings/Microsoft_PowerPoint_Presentation.pptx"/><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6">
            <a:extLst>
              <a:ext uri="{FF2B5EF4-FFF2-40B4-BE49-F238E27FC236}">
                <a16:creationId xmlns:a16="http://schemas.microsoft.com/office/drawing/2014/main" id="{42CA2FBD-28A8-4912-8B49-F24E8269F803}"/>
              </a:ext>
            </a:extLst>
          </p:cNvPr>
          <p:cNvSpPr>
            <a:spLocks noGrp="1"/>
          </p:cNvSpPr>
          <p:nvPr>
            <p:ph type="ctrTitle"/>
          </p:nvPr>
        </p:nvSpPr>
        <p:spPr>
          <a:xfrm>
            <a:off x="622817" y="4399360"/>
            <a:ext cx="8266176" cy="701731"/>
          </a:xfrm>
        </p:spPr>
        <p:txBody>
          <a:bodyPr/>
          <a:lstStyle/>
          <a:p>
            <a:r>
              <a:rPr lang="en-US" dirty="0"/>
              <a:t>Service Organization Control Reports</a:t>
            </a:r>
          </a:p>
        </p:txBody>
      </p:sp>
      <p:sp>
        <p:nvSpPr>
          <p:cNvPr id="38" name="Subtitle 37">
            <a:extLst>
              <a:ext uri="{FF2B5EF4-FFF2-40B4-BE49-F238E27FC236}">
                <a16:creationId xmlns:a16="http://schemas.microsoft.com/office/drawing/2014/main" id="{2158BC1A-8078-416E-A497-3DB6BD6592AC}"/>
              </a:ext>
            </a:extLst>
          </p:cNvPr>
          <p:cNvSpPr>
            <a:spLocks noGrp="1"/>
          </p:cNvSpPr>
          <p:nvPr>
            <p:ph type="subTitle" idx="1"/>
          </p:nvPr>
        </p:nvSpPr>
        <p:spPr/>
        <p:txBody>
          <a:bodyPr>
            <a:normAutofit lnSpcReduction="10000"/>
          </a:bodyPr>
          <a:lstStyle/>
          <a:p>
            <a:r>
              <a:rPr lang="en-US" dirty="0"/>
              <a:t>Report Review Training – April 2022</a:t>
            </a:r>
          </a:p>
          <a:p>
            <a:r>
              <a:rPr lang="en-US" dirty="0"/>
              <a:t>Department of Administration – Office of Accounts and Control</a:t>
            </a:r>
          </a:p>
        </p:txBody>
      </p:sp>
      <p:pic>
        <p:nvPicPr>
          <p:cNvPr id="5" name="Picture Placeholder 8">
            <a:extLst>
              <a:ext uri="{FF2B5EF4-FFF2-40B4-BE49-F238E27FC236}">
                <a16:creationId xmlns:a16="http://schemas.microsoft.com/office/drawing/2014/main" id="{CD55926E-D301-42C4-B22B-AC3149E2F6B4}"/>
              </a:ext>
            </a:extLst>
          </p:cNvPr>
          <p:cNvPicPr>
            <a:picLocks noChangeAspect="1"/>
          </p:cNvPicPr>
          <p:nvPr/>
        </p:nvPicPr>
        <p:blipFill rotWithShape="1">
          <a:blip r:embed="rId2">
            <a:extLst>
              <a:ext uri="{28A0092B-C50C-407E-A947-70E740481C1C}">
                <a14:useLocalDpi xmlns:a14="http://schemas.microsoft.com/office/drawing/2010/main" val="0"/>
              </a:ext>
            </a:extLst>
          </a:blip>
          <a:srcRect l="-190997" t="1" r="240" b="1418"/>
          <a:stretch/>
        </p:blipFill>
        <p:spPr>
          <a:xfrm>
            <a:off x="309562" y="455863"/>
            <a:ext cx="11572875" cy="3538728"/>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pic>
    </p:spTree>
    <p:extLst>
      <p:ext uri="{BB962C8B-B14F-4D97-AF65-F5344CB8AC3E}">
        <p14:creationId xmlns:p14="http://schemas.microsoft.com/office/powerpoint/2010/main" val="1978632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667E5-E654-466F-AF93-22D1343F6CFA}"/>
              </a:ext>
            </a:extLst>
          </p:cNvPr>
          <p:cNvSpPr>
            <a:spLocks noGrp="1"/>
          </p:cNvSpPr>
          <p:nvPr>
            <p:ph type="title"/>
          </p:nvPr>
        </p:nvSpPr>
        <p:spPr>
          <a:xfrm>
            <a:off x="304800" y="172857"/>
            <a:ext cx="11582400" cy="701731"/>
          </a:xfrm>
        </p:spPr>
        <p:txBody>
          <a:bodyPr/>
          <a:lstStyle/>
          <a:p>
            <a:r>
              <a:rPr lang="en-US" dirty="0"/>
              <a:t>Agency (User) Background</a:t>
            </a:r>
          </a:p>
        </p:txBody>
      </p:sp>
      <p:sp>
        <p:nvSpPr>
          <p:cNvPr id="12" name="Footer Placeholder 2">
            <a:extLst>
              <a:ext uri="{FF2B5EF4-FFF2-40B4-BE49-F238E27FC236}">
                <a16:creationId xmlns:a16="http://schemas.microsoft.com/office/drawing/2014/main" id="{BE65ECA4-E66D-4948-9783-8ECA0E1D1BFA}"/>
              </a:ext>
            </a:extLst>
          </p:cNvPr>
          <p:cNvSpPr>
            <a:spLocks noGrp="1"/>
          </p:cNvSpPr>
          <p:nvPr>
            <p:ph type="ftr" sz="quarter" idx="11"/>
          </p:nvPr>
        </p:nvSpPr>
        <p:spPr>
          <a:xfrm>
            <a:off x="476320" y="6157275"/>
            <a:ext cx="7741840" cy="365125"/>
          </a:xfrm>
        </p:spPr>
        <p:txBody>
          <a:bodyPr/>
          <a:lstStyle/>
          <a:p>
            <a:pPr lvl="0"/>
            <a:r>
              <a:rPr lang="en-US" noProof="0" dirty="0"/>
              <a:t>Office of Accounts and Control | April 2022</a:t>
            </a:r>
          </a:p>
        </p:txBody>
      </p:sp>
      <p:sp>
        <p:nvSpPr>
          <p:cNvPr id="4" name="Slide Number Placeholder 3">
            <a:extLst>
              <a:ext uri="{FF2B5EF4-FFF2-40B4-BE49-F238E27FC236}">
                <a16:creationId xmlns:a16="http://schemas.microsoft.com/office/drawing/2014/main" id="{436D6088-3385-4D93-AACA-0FCB4BBE4003}"/>
              </a:ext>
            </a:extLst>
          </p:cNvPr>
          <p:cNvSpPr>
            <a:spLocks noGrp="1"/>
          </p:cNvSpPr>
          <p:nvPr>
            <p:ph type="sldNum" sz="quarter" idx="12"/>
          </p:nvPr>
        </p:nvSpPr>
        <p:spPr>
          <a:xfrm>
            <a:off x="9719988" y="6170673"/>
            <a:ext cx="586986" cy="338328"/>
          </a:xfrm>
        </p:spPr>
        <p:txBody>
          <a:bodyPr/>
          <a:lstStyle/>
          <a:p>
            <a:pPr lvl="0"/>
            <a:fld id="{F477D24C-55BC-4150-BC77-7526DE4131D6}" type="slidenum">
              <a:rPr lang="en-US" noProof="0" smtClean="0"/>
              <a:pPr lvl="0"/>
              <a:t>10</a:t>
            </a:fld>
            <a:endParaRPr lang="en-US" noProof="0"/>
          </a:p>
        </p:txBody>
      </p:sp>
      <p:sp>
        <p:nvSpPr>
          <p:cNvPr id="15" name="Content Placeholder 2">
            <a:extLst>
              <a:ext uri="{FF2B5EF4-FFF2-40B4-BE49-F238E27FC236}">
                <a16:creationId xmlns:a16="http://schemas.microsoft.com/office/drawing/2014/main" id="{BC122381-6C2E-4977-83FE-AF4FB651FF63}"/>
              </a:ext>
            </a:extLst>
          </p:cNvPr>
          <p:cNvSpPr txBox="1">
            <a:spLocks/>
          </p:cNvSpPr>
          <p:nvPr/>
        </p:nvSpPr>
        <p:spPr>
          <a:xfrm>
            <a:off x="304800" y="1142677"/>
            <a:ext cx="11582399" cy="2674616"/>
          </a:xfrm>
          <a:prstGeom prst="rect">
            <a:avLst/>
          </a:prstGeom>
        </p:spPr>
        <p:txBody>
          <a:bodyPr vert="horz" lIns="91440" tIns="45720" rIns="91440" bIns="45720" rtlCol="0" anchor="t">
            <a:noAutofit/>
          </a:bodyPr>
          <a:lstStyle>
            <a:lvl1pPr marL="2286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1pPr>
            <a:lvl2pPr marL="6858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2pPr>
            <a:lvl3pPr marL="11430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3pPr>
            <a:lvl4pPr marL="16002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4pPr>
            <a:lvl5pPr marL="20574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Provide a short summary of the Agency and its mission</a:t>
            </a:r>
          </a:p>
          <a:p>
            <a:r>
              <a:rPr lang="en-US" sz="1800" dirty="0"/>
              <a:t>Assists reviewers to gain insight into what the Agency does</a:t>
            </a:r>
          </a:p>
          <a:p>
            <a:r>
              <a:rPr lang="en-US" sz="1800" dirty="0"/>
              <a:t>This information helps provide context within the overall SOC Report Review</a:t>
            </a:r>
          </a:p>
        </p:txBody>
      </p:sp>
      <p:pic>
        <p:nvPicPr>
          <p:cNvPr id="16" name="Picture 15">
            <a:extLst>
              <a:ext uri="{FF2B5EF4-FFF2-40B4-BE49-F238E27FC236}">
                <a16:creationId xmlns:a16="http://schemas.microsoft.com/office/drawing/2014/main" id="{7D4A04BD-EF5A-4E6C-AD70-E7E8F415DA1E}"/>
              </a:ext>
            </a:extLst>
          </p:cNvPr>
          <p:cNvPicPr>
            <a:picLocks noChangeAspect="1"/>
          </p:cNvPicPr>
          <p:nvPr/>
        </p:nvPicPr>
        <p:blipFill>
          <a:blip r:embed="rId3"/>
          <a:stretch>
            <a:fillRect/>
          </a:stretch>
        </p:blipFill>
        <p:spPr>
          <a:xfrm>
            <a:off x="229904" y="3317658"/>
            <a:ext cx="11657296" cy="1365766"/>
          </a:xfrm>
          <a:prstGeom prst="rect">
            <a:avLst/>
          </a:prstGeom>
        </p:spPr>
      </p:pic>
    </p:spTree>
    <p:extLst>
      <p:ext uri="{BB962C8B-B14F-4D97-AF65-F5344CB8AC3E}">
        <p14:creationId xmlns:p14="http://schemas.microsoft.com/office/powerpoint/2010/main" val="3899613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56D56-D6D5-4014-8C37-797E2AAC0A80}"/>
              </a:ext>
            </a:extLst>
          </p:cNvPr>
          <p:cNvSpPr>
            <a:spLocks noGrp="1"/>
          </p:cNvSpPr>
          <p:nvPr>
            <p:ph type="title"/>
          </p:nvPr>
        </p:nvSpPr>
        <p:spPr>
          <a:xfrm>
            <a:off x="304800" y="172857"/>
            <a:ext cx="11582400" cy="701731"/>
          </a:xfrm>
        </p:spPr>
        <p:txBody>
          <a:bodyPr/>
          <a:lstStyle/>
          <a:p>
            <a:r>
              <a:rPr lang="en-US" dirty="0"/>
              <a:t>State Contractor (Service Organization) Background</a:t>
            </a:r>
          </a:p>
        </p:txBody>
      </p:sp>
      <p:sp>
        <p:nvSpPr>
          <p:cNvPr id="8" name="Footer Placeholder 2">
            <a:extLst>
              <a:ext uri="{FF2B5EF4-FFF2-40B4-BE49-F238E27FC236}">
                <a16:creationId xmlns:a16="http://schemas.microsoft.com/office/drawing/2014/main" id="{4E139E62-CB15-42AA-B738-46FA864AD8E2}"/>
              </a:ext>
            </a:extLst>
          </p:cNvPr>
          <p:cNvSpPr>
            <a:spLocks noGrp="1"/>
          </p:cNvSpPr>
          <p:nvPr>
            <p:ph type="ftr" sz="quarter" idx="11"/>
          </p:nvPr>
        </p:nvSpPr>
        <p:spPr>
          <a:xfrm>
            <a:off x="476320" y="6157275"/>
            <a:ext cx="7741840" cy="365125"/>
          </a:xfrm>
        </p:spPr>
        <p:txBody>
          <a:bodyPr/>
          <a:lstStyle/>
          <a:p>
            <a:pPr lvl="0"/>
            <a:r>
              <a:rPr lang="en-US" noProof="0" dirty="0"/>
              <a:t>Office of Accounts and Control | April 2022</a:t>
            </a:r>
          </a:p>
        </p:txBody>
      </p:sp>
      <p:sp>
        <p:nvSpPr>
          <p:cNvPr id="5" name="Slide Number Placeholder 4">
            <a:extLst>
              <a:ext uri="{FF2B5EF4-FFF2-40B4-BE49-F238E27FC236}">
                <a16:creationId xmlns:a16="http://schemas.microsoft.com/office/drawing/2014/main" id="{40780E5D-5236-4D11-9FC4-E83139AA65C2}"/>
              </a:ext>
            </a:extLst>
          </p:cNvPr>
          <p:cNvSpPr>
            <a:spLocks noGrp="1"/>
          </p:cNvSpPr>
          <p:nvPr>
            <p:ph type="sldNum" sz="quarter" idx="12"/>
          </p:nvPr>
        </p:nvSpPr>
        <p:spPr>
          <a:xfrm>
            <a:off x="9719988" y="6170673"/>
            <a:ext cx="586986" cy="338328"/>
          </a:xfrm>
        </p:spPr>
        <p:txBody>
          <a:bodyPr/>
          <a:lstStyle/>
          <a:p>
            <a:fld id="{F477D24C-55BC-4150-BC77-7526DE4131D6}" type="slidenum">
              <a:rPr lang="en-US" smtClean="0"/>
              <a:pPr/>
              <a:t>11</a:t>
            </a:fld>
            <a:endParaRPr lang="en-US"/>
          </a:p>
        </p:txBody>
      </p:sp>
      <p:sp>
        <p:nvSpPr>
          <p:cNvPr id="10" name="Content Placeholder 2">
            <a:extLst>
              <a:ext uri="{FF2B5EF4-FFF2-40B4-BE49-F238E27FC236}">
                <a16:creationId xmlns:a16="http://schemas.microsoft.com/office/drawing/2014/main" id="{5880C955-11EC-4684-873B-4A468AD07C23}"/>
              </a:ext>
            </a:extLst>
          </p:cNvPr>
          <p:cNvSpPr txBox="1">
            <a:spLocks/>
          </p:cNvSpPr>
          <p:nvPr/>
        </p:nvSpPr>
        <p:spPr>
          <a:xfrm>
            <a:off x="304800" y="1261430"/>
            <a:ext cx="11582399" cy="2674616"/>
          </a:xfrm>
          <a:prstGeom prst="rect">
            <a:avLst/>
          </a:prstGeom>
        </p:spPr>
        <p:txBody>
          <a:bodyPr vert="horz" lIns="91440" tIns="45720" rIns="91440" bIns="45720" rtlCol="0" anchor="t">
            <a:noAutofit/>
          </a:bodyPr>
          <a:lstStyle>
            <a:lvl1pPr marL="2286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1pPr>
            <a:lvl2pPr marL="6858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2pPr>
            <a:lvl3pPr marL="11430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3pPr>
            <a:lvl4pPr marL="16002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4pPr>
            <a:lvl5pPr marL="20574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Provide a short summary of the State Contractor (Service Organization) and the services it provides</a:t>
            </a:r>
          </a:p>
          <a:p>
            <a:r>
              <a:rPr lang="en-US" sz="1800" dirty="0"/>
              <a:t>Assists reviewers to gain insight into what the Service Organization does</a:t>
            </a:r>
          </a:p>
          <a:p>
            <a:r>
              <a:rPr lang="en-US" sz="1800" dirty="0"/>
              <a:t>This information helps provide context within the overall SOC Report Review</a:t>
            </a:r>
          </a:p>
        </p:txBody>
      </p:sp>
      <p:pic>
        <p:nvPicPr>
          <p:cNvPr id="12" name="Picture 11">
            <a:extLst>
              <a:ext uri="{FF2B5EF4-FFF2-40B4-BE49-F238E27FC236}">
                <a16:creationId xmlns:a16="http://schemas.microsoft.com/office/drawing/2014/main" id="{94666A49-187F-4177-938E-BA90F1DB4B53}"/>
              </a:ext>
            </a:extLst>
          </p:cNvPr>
          <p:cNvPicPr>
            <a:picLocks noChangeAspect="1"/>
          </p:cNvPicPr>
          <p:nvPr/>
        </p:nvPicPr>
        <p:blipFill>
          <a:blip r:embed="rId2"/>
          <a:stretch>
            <a:fillRect/>
          </a:stretch>
        </p:blipFill>
        <p:spPr>
          <a:xfrm>
            <a:off x="276354" y="3429000"/>
            <a:ext cx="11610845" cy="1307888"/>
          </a:xfrm>
          <a:prstGeom prst="rect">
            <a:avLst/>
          </a:prstGeom>
        </p:spPr>
      </p:pic>
    </p:spTree>
    <p:extLst>
      <p:ext uri="{BB962C8B-B14F-4D97-AF65-F5344CB8AC3E}">
        <p14:creationId xmlns:p14="http://schemas.microsoft.com/office/powerpoint/2010/main" val="4077215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59F3F-74A9-4973-B6B7-DBF82F0F1A19}"/>
              </a:ext>
            </a:extLst>
          </p:cNvPr>
          <p:cNvSpPr>
            <a:spLocks noGrp="1"/>
          </p:cNvSpPr>
          <p:nvPr>
            <p:ph type="title"/>
          </p:nvPr>
        </p:nvSpPr>
        <p:spPr/>
        <p:txBody>
          <a:bodyPr/>
          <a:lstStyle/>
          <a:p>
            <a:r>
              <a:rPr lang="en-US" dirty="0"/>
              <a:t>Activity Background</a:t>
            </a:r>
          </a:p>
        </p:txBody>
      </p:sp>
      <p:sp>
        <p:nvSpPr>
          <p:cNvPr id="4" name="Footer Placeholder 3">
            <a:extLst>
              <a:ext uri="{FF2B5EF4-FFF2-40B4-BE49-F238E27FC236}">
                <a16:creationId xmlns:a16="http://schemas.microsoft.com/office/drawing/2014/main" id="{B0FC55BA-3DE8-4AC3-AC68-73399E9DBE11}"/>
              </a:ext>
            </a:extLst>
          </p:cNvPr>
          <p:cNvSpPr>
            <a:spLocks noGrp="1"/>
          </p:cNvSpPr>
          <p:nvPr>
            <p:ph type="ftr" sz="quarter" idx="11"/>
          </p:nvPr>
        </p:nvSpPr>
        <p:spPr/>
        <p:txBody>
          <a:bodyPr/>
          <a:lstStyle/>
          <a:p>
            <a:r>
              <a:rPr lang="en-US" dirty="0">
                <a:ea typeface="+mn-lt"/>
                <a:cs typeface="+mn-lt"/>
              </a:rPr>
              <a:t>Office of Accounts and Control | April 2022</a:t>
            </a:r>
            <a:endParaRPr lang="en-US" dirty="0"/>
          </a:p>
        </p:txBody>
      </p:sp>
      <p:sp>
        <p:nvSpPr>
          <p:cNvPr id="5" name="Slide Number Placeholder 4">
            <a:extLst>
              <a:ext uri="{FF2B5EF4-FFF2-40B4-BE49-F238E27FC236}">
                <a16:creationId xmlns:a16="http://schemas.microsoft.com/office/drawing/2014/main" id="{08E6F10E-8ECE-4F0D-898F-D5BECEB14785}"/>
              </a:ext>
            </a:extLst>
          </p:cNvPr>
          <p:cNvSpPr>
            <a:spLocks noGrp="1"/>
          </p:cNvSpPr>
          <p:nvPr>
            <p:ph type="sldNum" sz="quarter" idx="12"/>
          </p:nvPr>
        </p:nvSpPr>
        <p:spPr/>
        <p:txBody>
          <a:bodyPr/>
          <a:lstStyle/>
          <a:p>
            <a:fld id="{F477D24C-55BC-4150-BC77-7526DE4131D6}" type="slidenum">
              <a:rPr lang="en-US" smtClean="0"/>
              <a:t>12</a:t>
            </a:fld>
            <a:endParaRPr lang="en-US"/>
          </a:p>
        </p:txBody>
      </p:sp>
      <p:sp>
        <p:nvSpPr>
          <p:cNvPr id="14" name="Content Placeholder 2">
            <a:extLst>
              <a:ext uri="{FF2B5EF4-FFF2-40B4-BE49-F238E27FC236}">
                <a16:creationId xmlns:a16="http://schemas.microsoft.com/office/drawing/2014/main" id="{AC1B9B2B-F165-4382-B849-B575D968A76E}"/>
              </a:ext>
            </a:extLst>
          </p:cNvPr>
          <p:cNvSpPr txBox="1">
            <a:spLocks/>
          </p:cNvSpPr>
          <p:nvPr/>
        </p:nvSpPr>
        <p:spPr>
          <a:xfrm>
            <a:off x="304800" y="1199437"/>
            <a:ext cx="11582399" cy="2674616"/>
          </a:xfrm>
          <a:prstGeom prst="rect">
            <a:avLst/>
          </a:prstGeom>
        </p:spPr>
        <p:txBody>
          <a:bodyPr vert="horz" lIns="91440" tIns="45720" rIns="91440" bIns="45720" rtlCol="0" anchor="t">
            <a:noAutofit/>
          </a:bodyPr>
          <a:lstStyle>
            <a:lvl1pPr marL="2286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1pPr>
            <a:lvl2pPr marL="6858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2pPr>
            <a:lvl3pPr marL="11430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3pPr>
            <a:lvl4pPr marL="16002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4pPr>
            <a:lvl5pPr marL="20574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Provide a short summary on the activity(</a:t>
            </a:r>
            <a:r>
              <a:rPr lang="en-US" sz="1800" dirty="0" err="1"/>
              <a:t>ies</a:t>
            </a:r>
            <a:r>
              <a:rPr lang="en-US" sz="1800" dirty="0"/>
              <a:t>) that the Service Organization is contracted to perform on behalf of the Agency</a:t>
            </a:r>
          </a:p>
          <a:p>
            <a:r>
              <a:rPr lang="en-US" sz="1800" dirty="0"/>
              <a:t>Assists reviewers to understand what the Service Organization does for the Agency</a:t>
            </a:r>
          </a:p>
          <a:p>
            <a:r>
              <a:rPr lang="en-US" sz="1800" dirty="0"/>
              <a:t>This information helps provide context within the overall SOC Report Review</a:t>
            </a:r>
          </a:p>
        </p:txBody>
      </p:sp>
      <p:pic>
        <p:nvPicPr>
          <p:cNvPr id="16" name="Picture 15">
            <a:extLst>
              <a:ext uri="{FF2B5EF4-FFF2-40B4-BE49-F238E27FC236}">
                <a16:creationId xmlns:a16="http://schemas.microsoft.com/office/drawing/2014/main" id="{4FAAFE85-EC99-4A8F-9341-193421DAF52A}"/>
              </a:ext>
            </a:extLst>
          </p:cNvPr>
          <p:cNvPicPr>
            <a:picLocks noChangeAspect="1"/>
          </p:cNvPicPr>
          <p:nvPr/>
        </p:nvPicPr>
        <p:blipFill>
          <a:blip r:embed="rId2"/>
          <a:stretch>
            <a:fillRect/>
          </a:stretch>
        </p:blipFill>
        <p:spPr>
          <a:xfrm>
            <a:off x="304800" y="3095817"/>
            <a:ext cx="11582398" cy="2995448"/>
          </a:xfrm>
          <a:prstGeom prst="rect">
            <a:avLst/>
          </a:prstGeom>
        </p:spPr>
      </p:pic>
    </p:spTree>
    <p:extLst>
      <p:ext uri="{BB962C8B-B14F-4D97-AF65-F5344CB8AC3E}">
        <p14:creationId xmlns:p14="http://schemas.microsoft.com/office/powerpoint/2010/main" val="652419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5BD90-7549-4CE8-B111-D090E3D5CE92}"/>
              </a:ext>
            </a:extLst>
          </p:cNvPr>
          <p:cNvSpPr>
            <a:spLocks noGrp="1"/>
          </p:cNvSpPr>
          <p:nvPr>
            <p:ph type="title"/>
          </p:nvPr>
        </p:nvSpPr>
        <p:spPr/>
        <p:txBody>
          <a:bodyPr/>
          <a:lstStyle/>
          <a:p>
            <a:r>
              <a:rPr lang="en-US" dirty="0"/>
              <a:t>Procedures Performed and Scope of Agency’s Review</a:t>
            </a:r>
          </a:p>
        </p:txBody>
      </p:sp>
      <p:sp>
        <p:nvSpPr>
          <p:cNvPr id="4" name="Footer Placeholder 3">
            <a:extLst>
              <a:ext uri="{FF2B5EF4-FFF2-40B4-BE49-F238E27FC236}">
                <a16:creationId xmlns:a16="http://schemas.microsoft.com/office/drawing/2014/main" id="{F7D008D8-4D17-4FBF-99D5-85A98A86CA97}"/>
              </a:ext>
            </a:extLst>
          </p:cNvPr>
          <p:cNvSpPr>
            <a:spLocks noGrp="1"/>
          </p:cNvSpPr>
          <p:nvPr>
            <p:ph type="ftr" sz="quarter" idx="11"/>
          </p:nvPr>
        </p:nvSpPr>
        <p:spPr/>
        <p:txBody>
          <a:bodyPr/>
          <a:lstStyle/>
          <a:p>
            <a:pPr lvl="0"/>
            <a:r>
              <a:rPr lang="en-US" noProof="0" dirty="0"/>
              <a:t>Office of Accounts and Control | April 2022</a:t>
            </a:r>
          </a:p>
        </p:txBody>
      </p:sp>
      <p:sp>
        <p:nvSpPr>
          <p:cNvPr id="5" name="Slide Number Placeholder 4">
            <a:extLst>
              <a:ext uri="{FF2B5EF4-FFF2-40B4-BE49-F238E27FC236}">
                <a16:creationId xmlns:a16="http://schemas.microsoft.com/office/drawing/2014/main" id="{E5B8F712-D17D-4B8B-87E2-A98A2E7E7745}"/>
              </a:ext>
            </a:extLst>
          </p:cNvPr>
          <p:cNvSpPr>
            <a:spLocks noGrp="1"/>
          </p:cNvSpPr>
          <p:nvPr>
            <p:ph type="sldNum" sz="quarter" idx="12"/>
          </p:nvPr>
        </p:nvSpPr>
        <p:spPr/>
        <p:txBody>
          <a:bodyPr/>
          <a:lstStyle/>
          <a:p>
            <a:fld id="{F477D24C-55BC-4150-BC77-7526DE4131D6}" type="slidenum">
              <a:rPr lang="en-US" smtClean="0"/>
              <a:t>13</a:t>
            </a:fld>
            <a:endParaRPr lang="en-US"/>
          </a:p>
        </p:txBody>
      </p:sp>
      <p:sp>
        <p:nvSpPr>
          <p:cNvPr id="12" name="Content Placeholder 2">
            <a:extLst>
              <a:ext uri="{FF2B5EF4-FFF2-40B4-BE49-F238E27FC236}">
                <a16:creationId xmlns:a16="http://schemas.microsoft.com/office/drawing/2014/main" id="{01FAEA5E-1BFB-485A-BDDD-2A4B25F8B298}"/>
              </a:ext>
            </a:extLst>
          </p:cNvPr>
          <p:cNvSpPr txBox="1">
            <a:spLocks/>
          </p:cNvSpPr>
          <p:nvPr/>
        </p:nvSpPr>
        <p:spPr>
          <a:xfrm>
            <a:off x="304800" y="1199437"/>
            <a:ext cx="11582399" cy="2674616"/>
          </a:xfrm>
          <a:prstGeom prst="rect">
            <a:avLst/>
          </a:prstGeom>
        </p:spPr>
        <p:txBody>
          <a:bodyPr vert="horz" lIns="91440" tIns="45720" rIns="91440" bIns="45720" rtlCol="0" anchor="t">
            <a:noAutofit/>
          </a:bodyPr>
          <a:lstStyle>
            <a:lvl1pPr marL="2286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1pPr>
            <a:lvl2pPr marL="6858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2pPr>
            <a:lvl3pPr marL="11430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3pPr>
            <a:lvl4pPr marL="16002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4pPr>
            <a:lvl5pPr marL="20574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NOTE: </a:t>
            </a:r>
            <a:r>
              <a:rPr lang="en-US" sz="1800" u="sng" dirty="0"/>
              <a:t>No information</a:t>
            </a:r>
            <a:r>
              <a:rPr lang="en-US" sz="1800" dirty="0"/>
              <a:t> required by Agency in this section </a:t>
            </a:r>
          </a:p>
          <a:p>
            <a:r>
              <a:rPr lang="en-US" sz="1800" dirty="0"/>
              <a:t>Lists the information reviewed and documented by the Agency regarding internal controls</a:t>
            </a:r>
          </a:p>
          <a:p>
            <a:r>
              <a:rPr lang="en-US" sz="1800" dirty="0"/>
              <a:t>Most of this information is found within the SOC report</a:t>
            </a:r>
          </a:p>
        </p:txBody>
      </p:sp>
      <p:pic>
        <p:nvPicPr>
          <p:cNvPr id="14" name="Picture 13">
            <a:extLst>
              <a:ext uri="{FF2B5EF4-FFF2-40B4-BE49-F238E27FC236}">
                <a16:creationId xmlns:a16="http://schemas.microsoft.com/office/drawing/2014/main" id="{9B2EDAF9-09F4-4FCF-ABE7-B7F26FC6CC20}"/>
              </a:ext>
            </a:extLst>
          </p:cNvPr>
          <p:cNvPicPr>
            <a:picLocks noChangeAspect="1"/>
          </p:cNvPicPr>
          <p:nvPr/>
        </p:nvPicPr>
        <p:blipFill>
          <a:blip r:embed="rId2"/>
          <a:stretch>
            <a:fillRect/>
          </a:stretch>
        </p:blipFill>
        <p:spPr>
          <a:xfrm>
            <a:off x="276823" y="2956858"/>
            <a:ext cx="11610376" cy="3006139"/>
          </a:xfrm>
          <a:prstGeom prst="rect">
            <a:avLst/>
          </a:prstGeom>
        </p:spPr>
      </p:pic>
    </p:spTree>
    <p:extLst>
      <p:ext uri="{BB962C8B-B14F-4D97-AF65-F5344CB8AC3E}">
        <p14:creationId xmlns:p14="http://schemas.microsoft.com/office/powerpoint/2010/main" val="3384189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5BD90-7549-4CE8-B111-D090E3D5CE92}"/>
              </a:ext>
            </a:extLst>
          </p:cNvPr>
          <p:cNvSpPr>
            <a:spLocks noGrp="1"/>
          </p:cNvSpPr>
          <p:nvPr>
            <p:ph type="title"/>
          </p:nvPr>
        </p:nvSpPr>
        <p:spPr/>
        <p:txBody>
          <a:bodyPr/>
          <a:lstStyle/>
          <a:p>
            <a:r>
              <a:rPr lang="en-US" dirty="0"/>
              <a:t>Period covered by the SOC Report</a:t>
            </a:r>
          </a:p>
        </p:txBody>
      </p:sp>
      <p:sp>
        <p:nvSpPr>
          <p:cNvPr id="4" name="Footer Placeholder 3">
            <a:extLst>
              <a:ext uri="{FF2B5EF4-FFF2-40B4-BE49-F238E27FC236}">
                <a16:creationId xmlns:a16="http://schemas.microsoft.com/office/drawing/2014/main" id="{F7D008D8-4D17-4FBF-99D5-85A98A86CA97}"/>
              </a:ext>
            </a:extLst>
          </p:cNvPr>
          <p:cNvSpPr>
            <a:spLocks noGrp="1"/>
          </p:cNvSpPr>
          <p:nvPr>
            <p:ph type="ftr" sz="quarter" idx="11"/>
          </p:nvPr>
        </p:nvSpPr>
        <p:spPr/>
        <p:txBody>
          <a:bodyPr/>
          <a:lstStyle/>
          <a:p>
            <a:pPr lvl="0"/>
            <a:r>
              <a:rPr lang="en-US" noProof="0" dirty="0"/>
              <a:t>Office of Accounts and Control | April 2022</a:t>
            </a:r>
          </a:p>
        </p:txBody>
      </p:sp>
      <p:sp>
        <p:nvSpPr>
          <p:cNvPr id="5" name="Slide Number Placeholder 4">
            <a:extLst>
              <a:ext uri="{FF2B5EF4-FFF2-40B4-BE49-F238E27FC236}">
                <a16:creationId xmlns:a16="http://schemas.microsoft.com/office/drawing/2014/main" id="{E5B8F712-D17D-4B8B-87E2-A98A2E7E7745}"/>
              </a:ext>
            </a:extLst>
          </p:cNvPr>
          <p:cNvSpPr>
            <a:spLocks noGrp="1"/>
          </p:cNvSpPr>
          <p:nvPr>
            <p:ph type="sldNum" sz="quarter" idx="12"/>
          </p:nvPr>
        </p:nvSpPr>
        <p:spPr/>
        <p:txBody>
          <a:bodyPr/>
          <a:lstStyle/>
          <a:p>
            <a:fld id="{F477D24C-55BC-4150-BC77-7526DE4131D6}" type="slidenum">
              <a:rPr lang="en-US" smtClean="0"/>
              <a:t>14</a:t>
            </a:fld>
            <a:endParaRPr lang="en-US"/>
          </a:p>
        </p:txBody>
      </p:sp>
      <p:sp>
        <p:nvSpPr>
          <p:cNvPr id="11" name="Content Placeholder 2">
            <a:extLst>
              <a:ext uri="{FF2B5EF4-FFF2-40B4-BE49-F238E27FC236}">
                <a16:creationId xmlns:a16="http://schemas.microsoft.com/office/drawing/2014/main" id="{23B57A64-1B27-48D7-A780-554B10CD1B37}"/>
              </a:ext>
            </a:extLst>
          </p:cNvPr>
          <p:cNvSpPr txBox="1">
            <a:spLocks/>
          </p:cNvSpPr>
          <p:nvPr/>
        </p:nvSpPr>
        <p:spPr>
          <a:xfrm>
            <a:off x="304800" y="1199437"/>
            <a:ext cx="11582399" cy="2674616"/>
          </a:xfrm>
          <a:prstGeom prst="rect">
            <a:avLst/>
          </a:prstGeom>
        </p:spPr>
        <p:txBody>
          <a:bodyPr vert="horz" lIns="91440" tIns="45720" rIns="91440" bIns="45720" rtlCol="0" anchor="t">
            <a:noAutofit/>
          </a:bodyPr>
          <a:lstStyle>
            <a:lvl1pPr marL="2286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1pPr>
            <a:lvl2pPr marL="6858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2pPr>
            <a:lvl3pPr marL="11430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3pPr>
            <a:lvl4pPr marL="16002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4pPr>
            <a:lvl5pPr marL="20574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Provides the time period covered by the SOC report</a:t>
            </a:r>
          </a:p>
          <a:p>
            <a:r>
              <a:rPr lang="en-US" sz="1800" dirty="0"/>
              <a:t>A Bridge Letter is required if the time period does not cover the State’s fiscal year (7/1 – 6/30)</a:t>
            </a:r>
          </a:p>
          <a:p>
            <a:r>
              <a:rPr lang="en-US" sz="1800" dirty="0"/>
              <a:t>A Bridge Letter is provided by the Service Organization attesting to a time period not covered by the SOC report</a:t>
            </a:r>
          </a:p>
          <a:p>
            <a:r>
              <a:rPr lang="en-US" sz="1800" dirty="0"/>
              <a:t>If the bridge letter states the Service Organization is aware of material changes to the control environment since the SOC report, please contact A&amp;C to discuss next steps</a:t>
            </a:r>
          </a:p>
        </p:txBody>
      </p:sp>
      <p:pic>
        <p:nvPicPr>
          <p:cNvPr id="12" name="Picture 11">
            <a:extLst>
              <a:ext uri="{FF2B5EF4-FFF2-40B4-BE49-F238E27FC236}">
                <a16:creationId xmlns:a16="http://schemas.microsoft.com/office/drawing/2014/main" id="{D394F4FD-A7DA-4677-8FA0-FE34DE1B249F}"/>
              </a:ext>
            </a:extLst>
          </p:cNvPr>
          <p:cNvPicPr>
            <a:picLocks noChangeAspect="1"/>
          </p:cNvPicPr>
          <p:nvPr/>
        </p:nvPicPr>
        <p:blipFill>
          <a:blip r:embed="rId2"/>
          <a:stretch>
            <a:fillRect/>
          </a:stretch>
        </p:blipFill>
        <p:spPr>
          <a:xfrm>
            <a:off x="243305" y="4011456"/>
            <a:ext cx="11705387" cy="1414632"/>
          </a:xfrm>
          <a:prstGeom prst="rect">
            <a:avLst/>
          </a:prstGeom>
        </p:spPr>
      </p:pic>
    </p:spTree>
    <p:extLst>
      <p:ext uri="{BB962C8B-B14F-4D97-AF65-F5344CB8AC3E}">
        <p14:creationId xmlns:p14="http://schemas.microsoft.com/office/powerpoint/2010/main" val="3381763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D7F91-EE1B-4673-9D1D-C58422B4B17B}"/>
              </a:ext>
            </a:extLst>
          </p:cNvPr>
          <p:cNvSpPr>
            <a:spLocks noGrp="1"/>
          </p:cNvSpPr>
          <p:nvPr>
            <p:ph type="title"/>
          </p:nvPr>
        </p:nvSpPr>
        <p:spPr/>
        <p:txBody>
          <a:bodyPr/>
          <a:lstStyle/>
          <a:p>
            <a:r>
              <a:rPr lang="en-US" dirty="0"/>
              <a:t>Qualifications on Control Objectives</a:t>
            </a:r>
          </a:p>
        </p:txBody>
      </p:sp>
      <p:sp>
        <p:nvSpPr>
          <p:cNvPr id="4" name="Footer Placeholder 3">
            <a:extLst>
              <a:ext uri="{FF2B5EF4-FFF2-40B4-BE49-F238E27FC236}">
                <a16:creationId xmlns:a16="http://schemas.microsoft.com/office/drawing/2014/main" id="{84D12BE5-B145-4491-8732-2F6C21545F3E}"/>
              </a:ext>
            </a:extLst>
          </p:cNvPr>
          <p:cNvSpPr>
            <a:spLocks noGrp="1"/>
          </p:cNvSpPr>
          <p:nvPr>
            <p:ph type="ftr" sz="quarter" idx="11"/>
          </p:nvPr>
        </p:nvSpPr>
        <p:spPr/>
        <p:txBody>
          <a:bodyPr/>
          <a:lstStyle/>
          <a:p>
            <a:pPr lvl="0"/>
            <a:r>
              <a:rPr lang="en-US" noProof="0" dirty="0"/>
              <a:t>Office of Accounts and Control | April 2022</a:t>
            </a:r>
          </a:p>
        </p:txBody>
      </p:sp>
      <p:sp>
        <p:nvSpPr>
          <p:cNvPr id="5" name="Slide Number Placeholder 4">
            <a:extLst>
              <a:ext uri="{FF2B5EF4-FFF2-40B4-BE49-F238E27FC236}">
                <a16:creationId xmlns:a16="http://schemas.microsoft.com/office/drawing/2014/main" id="{1E6DC724-CD16-43AA-BB2B-E126724B26F4}"/>
              </a:ext>
            </a:extLst>
          </p:cNvPr>
          <p:cNvSpPr>
            <a:spLocks noGrp="1"/>
          </p:cNvSpPr>
          <p:nvPr>
            <p:ph type="sldNum" sz="quarter" idx="12"/>
          </p:nvPr>
        </p:nvSpPr>
        <p:spPr/>
        <p:txBody>
          <a:bodyPr/>
          <a:lstStyle/>
          <a:p>
            <a:fld id="{F477D24C-55BC-4150-BC77-7526DE4131D6}" type="slidenum">
              <a:rPr lang="en-US" smtClean="0"/>
              <a:t>15</a:t>
            </a:fld>
            <a:endParaRPr lang="en-US"/>
          </a:p>
        </p:txBody>
      </p:sp>
      <p:sp>
        <p:nvSpPr>
          <p:cNvPr id="9" name="Content Placeholder 2">
            <a:extLst>
              <a:ext uri="{FF2B5EF4-FFF2-40B4-BE49-F238E27FC236}">
                <a16:creationId xmlns:a16="http://schemas.microsoft.com/office/drawing/2014/main" id="{C16BA072-2583-4B25-A0BF-7D833F536597}"/>
              </a:ext>
            </a:extLst>
          </p:cNvPr>
          <p:cNvSpPr txBox="1">
            <a:spLocks/>
          </p:cNvSpPr>
          <p:nvPr/>
        </p:nvSpPr>
        <p:spPr>
          <a:xfrm>
            <a:off x="304800" y="951019"/>
            <a:ext cx="11475521" cy="4182819"/>
          </a:xfrm>
          <a:prstGeom prst="rect">
            <a:avLst/>
          </a:prstGeom>
        </p:spPr>
        <p:txBody>
          <a:bodyPr vert="horz" lIns="91440" tIns="45720" rIns="91440" bIns="45720" rtlCol="0" anchor="t">
            <a:noAutofit/>
          </a:bodyPr>
          <a:lstStyle>
            <a:lvl1pPr marL="2286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1pPr>
            <a:lvl2pPr marL="6858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2pPr>
            <a:lvl3pPr marL="11430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3pPr>
            <a:lvl4pPr marL="16002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4pPr>
            <a:lvl5pPr marL="20574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Provides the Independent Service Auditor (ISA)'s opinion on the Service Organization's internal controls</a:t>
            </a:r>
          </a:p>
          <a:p>
            <a:r>
              <a:rPr lang="en-US" sz="1800" dirty="0"/>
              <a:t>Agency should state their comfort level with that opinion</a:t>
            </a:r>
          </a:p>
          <a:p>
            <a:r>
              <a:rPr lang="en-US" sz="1800" dirty="0"/>
              <a:t>Types of Auditor Opinions:</a:t>
            </a:r>
          </a:p>
          <a:p>
            <a:pPr lvl="1"/>
            <a:r>
              <a:rPr lang="en-US" sz="1400" dirty="0"/>
              <a:t>Unqualified -  indicates a clean opinion (aka no significant/material issues) on internal controls, sometimes called 'unmodified’</a:t>
            </a:r>
          </a:p>
          <a:p>
            <a:pPr lvl="1"/>
            <a:r>
              <a:rPr lang="en-US" sz="1400" dirty="0"/>
              <a:t>Qualified - indicates issues that were significant enough to deem one or more controls ineffective</a:t>
            </a:r>
          </a:p>
          <a:p>
            <a:pPr lvl="1"/>
            <a:r>
              <a:rPr lang="en-US" sz="1400" dirty="0"/>
              <a:t>Disclaimer - indicates sufficient audit evidence could not be obtained to issue an opinion</a:t>
            </a:r>
          </a:p>
          <a:p>
            <a:pPr lvl="1"/>
            <a:r>
              <a:rPr lang="en-US" sz="1400" dirty="0"/>
              <a:t>Adverse - indicates users of the SOC report can not place any reliance on the service organization's system </a:t>
            </a:r>
          </a:p>
          <a:p>
            <a:r>
              <a:rPr lang="en-US" sz="1800" dirty="0"/>
              <a:t>An opinion other than </a:t>
            </a:r>
            <a:r>
              <a:rPr lang="en-US" sz="1800" b="1" u="sng" dirty="0"/>
              <a:t>unqualified</a:t>
            </a:r>
            <a:r>
              <a:rPr lang="en-US" sz="1800" dirty="0"/>
              <a:t> should raise a red flag</a:t>
            </a:r>
          </a:p>
          <a:p>
            <a:r>
              <a:rPr lang="en-US" sz="1800" dirty="0"/>
              <a:t>However, even ‘clean’ opinions can have deviations (or errors) that need to be reviewed to determine risk to Agency</a:t>
            </a:r>
          </a:p>
        </p:txBody>
      </p:sp>
      <p:pic>
        <p:nvPicPr>
          <p:cNvPr id="6" name="Picture 5">
            <a:extLst>
              <a:ext uri="{FF2B5EF4-FFF2-40B4-BE49-F238E27FC236}">
                <a16:creationId xmlns:a16="http://schemas.microsoft.com/office/drawing/2014/main" id="{0452CBCD-5A5F-407D-904A-3C92C4D6C2D6}"/>
              </a:ext>
            </a:extLst>
          </p:cNvPr>
          <p:cNvPicPr>
            <a:picLocks noChangeAspect="1"/>
          </p:cNvPicPr>
          <p:nvPr/>
        </p:nvPicPr>
        <p:blipFill>
          <a:blip r:embed="rId2"/>
          <a:stretch>
            <a:fillRect/>
          </a:stretch>
        </p:blipFill>
        <p:spPr>
          <a:xfrm>
            <a:off x="304800" y="5133838"/>
            <a:ext cx="11582400" cy="853019"/>
          </a:xfrm>
          <a:prstGeom prst="rect">
            <a:avLst/>
          </a:prstGeom>
        </p:spPr>
      </p:pic>
    </p:spTree>
    <p:extLst>
      <p:ext uri="{BB962C8B-B14F-4D97-AF65-F5344CB8AC3E}">
        <p14:creationId xmlns:p14="http://schemas.microsoft.com/office/powerpoint/2010/main" val="2875590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D7F91-EE1B-4673-9D1D-C58422B4B17B}"/>
              </a:ext>
            </a:extLst>
          </p:cNvPr>
          <p:cNvSpPr>
            <a:spLocks noGrp="1"/>
          </p:cNvSpPr>
          <p:nvPr>
            <p:ph type="title"/>
          </p:nvPr>
        </p:nvSpPr>
        <p:spPr/>
        <p:txBody>
          <a:bodyPr/>
          <a:lstStyle/>
          <a:p>
            <a:r>
              <a:rPr lang="en-US" dirty="0"/>
              <a:t>Independent Service Auditor Background</a:t>
            </a:r>
          </a:p>
        </p:txBody>
      </p:sp>
      <p:sp>
        <p:nvSpPr>
          <p:cNvPr id="4" name="Footer Placeholder 3">
            <a:extLst>
              <a:ext uri="{FF2B5EF4-FFF2-40B4-BE49-F238E27FC236}">
                <a16:creationId xmlns:a16="http://schemas.microsoft.com/office/drawing/2014/main" id="{84D12BE5-B145-4491-8732-2F6C21545F3E}"/>
              </a:ext>
            </a:extLst>
          </p:cNvPr>
          <p:cNvSpPr>
            <a:spLocks noGrp="1"/>
          </p:cNvSpPr>
          <p:nvPr>
            <p:ph type="ftr" sz="quarter" idx="11"/>
          </p:nvPr>
        </p:nvSpPr>
        <p:spPr/>
        <p:txBody>
          <a:bodyPr/>
          <a:lstStyle/>
          <a:p>
            <a:pPr lvl="0"/>
            <a:r>
              <a:rPr lang="en-US" noProof="0" dirty="0"/>
              <a:t>Office of Accounts and Control | April 2022</a:t>
            </a:r>
          </a:p>
        </p:txBody>
      </p:sp>
      <p:sp>
        <p:nvSpPr>
          <p:cNvPr id="5" name="Slide Number Placeholder 4">
            <a:extLst>
              <a:ext uri="{FF2B5EF4-FFF2-40B4-BE49-F238E27FC236}">
                <a16:creationId xmlns:a16="http://schemas.microsoft.com/office/drawing/2014/main" id="{1E6DC724-CD16-43AA-BB2B-E126724B26F4}"/>
              </a:ext>
            </a:extLst>
          </p:cNvPr>
          <p:cNvSpPr>
            <a:spLocks noGrp="1"/>
          </p:cNvSpPr>
          <p:nvPr>
            <p:ph type="sldNum" sz="quarter" idx="12"/>
          </p:nvPr>
        </p:nvSpPr>
        <p:spPr/>
        <p:txBody>
          <a:bodyPr/>
          <a:lstStyle/>
          <a:p>
            <a:fld id="{F477D24C-55BC-4150-BC77-7526DE4131D6}" type="slidenum">
              <a:rPr lang="en-US" smtClean="0"/>
              <a:t>16</a:t>
            </a:fld>
            <a:endParaRPr lang="en-US"/>
          </a:p>
        </p:txBody>
      </p:sp>
      <p:sp>
        <p:nvSpPr>
          <p:cNvPr id="9" name="Content Placeholder 2">
            <a:extLst>
              <a:ext uri="{FF2B5EF4-FFF2-40B4-BE49-F238E27FC236}">
                <a16:creationId xmlns:a16="http://schemas.microsoft.com/office/drawing/2014/main" id="{C16BA072-2583-4B25-A0BF-7D833F536597}"/>
              </a:ext>
            </a:extLst>
          </p:cNvPr>
          <p:cNvSpPr txBox="1">
            <a:spLocks/>
          </p:cNvSpPr>
          <p:nvPr/>
        </p:nvSpPr>
        <p:spPr>
          <a:xfrm>
            <a:off x="304800" y="1295626"/>
            <a:ext cx="11475521" cy="3788199"/>
          </a:xfrm>
          <a:prstGeom prst="rect">
            <a:avLst/>
          </a:prstGeom>
        </p:spPr>
        <p:txBody>
          <a:bodyPr vert="horz" lIns="91440" tIns="45720" rIns="91440" bIns="45720" rtlCol="0" anchor="t">
            <a:noAutofit/>
          </a:bodyPr>
          <a:lstStyle>
            <a:lvl1pPr marL="2286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1pPr>
            <a:lvl2pPr marL="6858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2pPr>
            <a:lvl3pPr marL="11430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3pPr>
            <a:lvl4pPr marL="16002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4pPr>
            <a:lvl5pPr marL="20574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Provides a brief description of the Independent Service Auditor (ISA)’s background</a:t>
            </a:r>
          </a:p>
          <a:p>
            <a:r>
              <a:rPr lang="en-US" sz="1800" dirty="0"/>
              <a:t>Can be found on the ISA’s website</a:t>
            </a:r>
          </a:p>
          <a:p>
            <a:r>
              <a:rPr lang="en-US" sz="1800" dirty="0"/>
              <a:t>Sometimes information about the ISA can be found on the SOC report</a:t>
            </a:r>
          </a:p>
          <a:p>
            <a:r>
              <a:rPr lang="en-US" sz="1800" dirty="0"/>
              <a:t>Purpose is to review and document that the ISA is reputable and capable of performing the SOC report work</a:t>
            </a:r>
          </a:p>
        </p:txBody>
      </p:sp>
      <p:pic>
        <p:nvPicPr>
          <p:cNvPr id="7" name="Picture 6">
            <a:extLst>
              <a:ext uri="{FF2B5EF4-FFF2-40B4-BE49-F238E27FC236}">
                <a16:creationId xmlns:a16="http://schemas.microsoft.com/office/drawing/2014/main" id="{92FF536F-36E8-460C-B98D-1488C93F0AB6}"/>
              </a:ext>
            </a:extLst>
          </p:cNvPr>
          <p:cNvPicPr>
            <a:picLocks noChangeAspect="1"/>
          </p:cNvPicPr>
          <p:nvPr/>
        </p:nvPicPr>
        <p:blipFill>
          <a:blip r:embed="rId2"/>
          <a:stretch>
            <a:fillRect/>
          </a:stretch>
        </p:blipFill>
        <p:spPr>
          <a:xfrm>
            <a:off x="304800" y="3878775"/>
            <a:ext cx="11582400" cy="932076"/>
          </a:xfrm>
          <a:prstGeom prst="rect">
            <a:avLst/>
          </a:prstGeom>
        </p:spPr>
      </p:pic>
    </p:spTree>
    <p:extLst>
      <p:ext uri="{BB962C8B-B14F-4D97-AF65-F5344CB8AC3E}">
        <p14:creationId xmlns:p14="http://schemas.microsoft.com/office/powerpoint/2010/main" val="3101514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733EE-4AB6-46A1-82A0-FACBE92E6134}"/>
              </a:ext>
            </a:extLst>
          </p:cNvPr>
          <p:cNvSpPr>
            <a:spLocks noGrp="1"/>
          </p:cNvSpPr>
          <p:nvPr>
            <p:ph type="title"/>
          </p:nvPr>
        </p:nvSpPr>
        <p:spPr>
          <a:xfrm>
            <a:off x="304800" y="172857"/>
            <a:ext cx="11582400" cy="701731"/>
          </a:xfrm>
        </p:spPr>
        <p:txBody>
          <a:bodyPr>
            <a:normAutofit/>
          </a:bodyPr>
          <a:lstStyle/>
          <a:p>
            <a:r>
              <a:rPr lang="en-US" sz="3800" dirty="0"/>
              <a:t>Subservice Organizations included in the scope of the report</a:t>
            </a:r>
          </a:p>
        </p:txBody>
      </p:sp>
      <p:sp>
        <p:nvSpPr>
          <p:cNvPr id="7" name="Footer Placeholder 2">
            <a:extLst>
              <a:ext uri="{FF2B5EF4-FFF2-40B4-BE49-F238E27FC236}">
                <a16:creationId xmlns:a16="http://schemas.microsoft.com/office/drawing/2014/main" id="{AA63FC69-2C20-4295-A569-ED9BFC5F1B63}"/>
              </a:ext>
            </a:extLst>
          </p:cNvPr>
          <p:cNvSpPr>
            <a:spLocks noGrp="1"/>
          </p:cNvSpPr>
          <p:nvPr>
            <p:ph type="ftr" sz="quarter" idx="11"/>
          </p:nvPr>
        </p:nvSpPr>
        <p:spPr>
          <a:xfrm>
            <a:off x="476320" y="6157275"/>
            <a:ext cx="7741840" cy="365125"/>
          </a:xfrm>
        </p:spPr>
        <p:txBody>
          <a:bodyPr/>
          <a:lstStyle/>
          <a:p>
            <a:pPr lvl="0"/>
            <a:r>
              <a:rPr lang="en-US" noProof="0" dirty="0"/>
              <a:t>Office of Accounts and Control | April 2022</a:t>
            </a:r>
          </a:p>
        </p:txBody>
      </p:sp>
      <p:sp>
        <p:nvSpPr>
          <p:cNvPr id="3" name="Slide Number Placeholder 2">
            <a:extLst>
              <a:ext uri="{FF2B5EF4-FFF2-40B4-BE49-F238E27FC236}">
                <a16:creationId xmlns:a16="http://schemas.microsoft.com/office/drawing/2014/main" id="{7041461D-CF95-401F-B4D7-72A320A9A596}"/>
              </a:ext>
            </a:extLst>
          </p:cNvPr>
          <p:cNvSpPr>
            <a:spLocks noGrp="1"/>
          </p:cNvSpPr>
          <p:nvPr>
            <p:ph type="sldNum" sz="quarter" idx="12"/>
          </p:nvPr>
        </p:nvSpPr>
        <p:spPr>
          <a:xfrm>
            <a:off x="9719988" y="6170673"/>
            <a:ext cx="586986" cy="338328"/>
          </a:xfrm>
        </p:spPr>
        <p:txBody>
          <a:bodyPr/>
          <a:lstStyle/>
          <a:p>
            <a:fld id="{F477D24C-55BC-4150-BC77-7526DE4131D6}" type="slidenum">
              <a:rPr lang="en-US" smtClean="0"/>
              <a:pPr/>
              <a:t>17</a:t>
            </a:fld>
            <a:endParaRPr lang="en-US"/>
          </a:p>
        </p:txBody>
      </p:sp>
      <p:sp>
        <p:nvSpPr>
          <p:cNvPr id="9" name="Content Placeholder 2">
            <a:extLst>
              <a:ext uri="{FF2B5EF4-FFF2-40B4-BE49-F238E27FC236}">
                <a16:creationId xmlns:a16="http://schemas.microsoft.com/office/drawing/2014/main" id="{3E4B5CCA-AB6D-4AFA-AAC9-5841B8D5D76C}"/>
              </a:ext>
            </a:extLst>
          </p:cNvPr>
          <p:cNvSpPr txBox="1">
            <a:spLocks/>
          </p:cNvSpPr>
          <p:nvPr/>
        </p:nvSpPr>
        <p:spPr>
          <a:xfrm>
            <a:off x="304799" y="971896"/>
            <a:ext cx="11475521" cy="3788199"/>
          </a:xfrm>
          <a:prstGeom prst="rect">
            <a:avLst/>
          </a:prstGeom>
        </p:spPr>
        <p:txBody>
          <a:bodyPr vert="horz" lIns="91440" tIns="45720" rIns="91440" bIns="45720" rtlCol="0" anchor="t">
            <a:noAutofit/>
          </a:bodyPr>
          <a:lstStyle>
            <a:lvl1pPr marL="2286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1pPr>
            <a:lvl2pPr marL="6858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2pPr>
            <a:lvl3pPr marL="11430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3pPr>
            <a:lvl4pPr marL="16002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4pPr>
            <a:lvl5pPr marL="20574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Agency should determine if the Service Organization is reliant upon a Subservice Organization’s internal controls</a:t>
            </a:r>
          </a:p>
          <a:p>
            <a:r>
              <a:rPr lang="en-US" sz="1400" dirty="0"/>
              <a:t>Typically discussed in the Scope paragraph by the ISA and within its own ‘Subservice Organization’ section if applicable</a:t>
            </a:r>
          </a:p>
          <a:p>
            <a:r>
              <a:rPr lang="en-US" sz="1400" dirty="0"/>
              <a:t>If the answer is yes, Agency is required to request the Subservice Organization’s SOC Report and document the opinion in this section</a:t>
            </a:r>
          </a:p>
          <a:p>
            <a:r>
              <a:rPr lang="en-US" sz="1400" u="sng" dirty="0"/>
              <a:t>Note</a:t>
            </a:r>
            <a:r>
              <a:rPr lang="en-US" sz="1400" dirty="0"/>
              <a:t>: documenting the opinion of the Subservice Organization’s SOC Report should be sufficient</a:t>
            </a:r>
          </a:p>
        </p:txBody>
      </p:sp>
      <p:pic>
        <p:nvPicPr>
          <p:cNvPr id="11" name="Picture 10">
            <a:extLst>
              <a:ext uri="{FF2B5EF4-FFF2-40B4-BE49-F238E27FC236}">
                <a16:creationId xmlns:a16="http://schemas.microsoft.com/office/drawing/2014/main" id="{6AFA568B-7AA1-429D-98C7-075E5FD7ACF1}"/>
              </a:ext>
            </a:extLst>
          </p:cNvPr>
          <p:cNvPicPr>
            <a:picLocks noChangeAspect="1"/>
          </p:cNvPicPr>
          <p:nvPr/>
        </p:nvPicPr>
        <p:blipFill>
          <a:blip r:embed="rId2"/>
          <a:stretch>
            <a:fillRect/>
          </a:stretch>
        </p:blipFill>
        <p:spPr>
          <a:xfrm>
            <a:off x="1115290" y="2712948"/>
            <a:ext cx="9961420" cy="1400107"/>
          </a:xfrm>
          <a:prstGeom prst="rect">
            <a:avLst/>
          </a:prstGeom>
        </p:spPr>
      </p:pic>
      <p:sp>
        <p:nvSpPr>
          <p:cNvPr id="12" name="Title 1">
            <a:extLst>
              <a:ext uri="{FF2B5EF4-FFF2-40B4-BE49-F238E27FC236}">
                <a16:creationId xmlns:a16="http://schemas.microsoft.com/office/drawing/2014/main" id="{F7CF6462-0968-418C-B58C-01C0AB265E28}"/>
              </a:ext>
            </a:extLst>
          </p:cNvPr>
          <p:cNvSpPr txBox="1">
            <a:spLocks/>
          </p:cNvSpPr>
          <p:nvPr/>
        </p:nvSpPr>
        <p:spPr>
          <a:xfrm>
            <a:off x="5434939" y="4113055"/>
            <a:ext cx="1215240" cy="701731"/>
          </a:xfrm>
          <a:prstGeom prst="rect">
            <a:avLst/>
          </a:prstGeom>
        </p:spPr>
        <p:txBody>
          <a:bodyPr vert="horz" wrap="square" lIns="91440" tIns="45720" rIns="91440" bIns="45720" rtlCol="0" anchor="t">
            <a:normAutofit/>
          </a:bodyPr>
          <a:lst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a:lstStyle>
          <a:p>
            <a:r>
              <a:rPr lang="en-US" sz="1800" u="sng" dirty="0">
                <a:solidFill>
                  <a:schemeClr val="accent1"/>
                </a:solidFill>
              </a:rPr>
              <a:t>SOC Report</a:t>
            </a:r>
          </a:p>
        </p:txBody>
      </p:sp>
      <p:pic>
        <p:nvPicPr>
          <p:cNvPr id="14" name="Picture 13">
            <a:extLst>
              <a:ext uri="{FF2B5EF4-FFF2-40B4-BE49-F238E27FC236}">
                <a16:creationId xmlns:a16="http://schemas.microsoft.com/office/drawing/2014/main" id="{A3B4FDB8-903D-421D-860A-A79AB9452B5C}"/>
              </a:ext>
            </a:extLst>
          </p:cNvPr>
          <p:cNvPicPr>
            <a:picLocks noChangeAspect="1"/>
          </p:cNvPicPr>
          <p:nvPr/>
        </p:nvPicPr>
        <p:blipFill>
          <a:blip r:embed="rId3"/>
          <a:stretch>
            <a:fillRect/>
          </a:stretch>
        </p:blipFill>
        <p:spPr>
          <a:xfrm>
            <a:off x="890649" y="4476997"/>
            <a:ext cx="4635038" cy="1570237"/>
          </a:xfrm>
          <a:prstGeom prst="rect">
            <a:avLst/>
          </a:prstGeom>
          <a:ln>
            <a:solidFill>
              <a:schemeClr val="accent2"/>
            </a:solidFill>
          </a:ln>
        </p:spPr>
      </p:pic>
      <p:pic>
        <p:nvPicPr>
          <p:cNvPr id="15" name="Picture 14">
            <a:extLst>
              <a:ext uri="{FF2B5EF4-FFF2-40B4-BE49-F238E27FC236}">
                <a16:creationId xmlns:a16="http://schemas.microsoft.com/office/drawing/2014/main" id="{F1408DD3-EA57-4671-B848-8D5FAF1BAD3B}"/>
              </a:ext>
            </a:extLst>
          </p:cNvPr>
          <p:cNvPicPr>
            <a:picLocks noChangeAspect="1"/>
          </p:cNvPicPr>
          <p:nvPr/>
        </p:nvPicPr>
        <p:blipFill>
          <a:blip r:embed="rId4"/>
          <a:stretch>
            <a:fillRect/>
          </a:stretch>
        </p:blipFill>
        <p:spPr>
          <a:xfrm>
            <a:off x="5958488" y="4921625"/>
            <a:ext cx="5726828" cy="482985"/>
          </a:xfrm>
          <a:prstGeom prst="rect">
            <a:avLst/>
          </a:prstGeom>
          <a:ln>
            <a:solidFill>
              <a:schemeClr val="accent2"/>
            </a:solidFill>
          </a:ln>
        </p:spPr>
      </p:pic>
    </p:spTree>
    <p:extLst>
      <p:ext uri="{BB962C8B-B14F-4D97-AF65-F5344CB8AC3E}">
        <p14:creationId xmlns:p14="http://schemas.microsoft.com/office/powerpoint/2010/main" val="847420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D7F91-EE1B-4673-9D1D-C58422B4B17B}"/>
              </a:ext>
            </a:extLst>
          </p:cNvPr>
          <p:cNvSpPr>
            <a:spLocks noGrp="1"/>
          </p:cNvSpPr>
          <p:nvPr>
            <p:ph type="title"/>
          </p:nvPr>
        </p:nvSpPr>
        <p:spPr/>
        <p:txBody>
          <a:bodyPr/>
          <a:lstStyle/>
          <a:p>
            <a:r>
              <a:rPr lang="en-US" dirty="0"/>
              <a:t>Any Scope Limitations described in the report</a:t>
            </a:r>
          </a:p>
        </p:txBody>
      </p:sp>
      <p:sp>
        <p:nvSpPr>
          <p:cNvPr id="4" name="Footer Placeholder 3">
            <a:extLst>
              <a:ext uri="{FF2B5EF4-FFF2-40B4-BE49-F238E27FC236}">
                <a16:creationId xmlns:a16="http://schemas.microsoft.com/office/drawing/2014/main" id="{84D12BE5-B145-4491-8732-2F6C21545F3E}"/>
              </a:ext>
            </a:extLst>
          </p:cNvPr>
          <p:cNvSpPr>
            <a:spLocks noGrp="1"/>
          </p:cNvSpPr>
          <p:nvPr>
            <p:ph type="ftr" sz="quarter" idx="11"/>
          </p:nvPr>
        </p:nvSpPr>
        <p:spPr/>
        <p:txBody>
          <a:bodyPr/>
          <a:lstStyle/>
          <a:p>
            <a:pPr lvl="0"/>
            <a:r>
              <a:rPr lang="en-US" noProof="0" dirty="0"/>
              <a:t>Office of Accounts and Control | April 2022</a:t>
            </a:r>
          </a:p>
        </p:txBody>
      </p:sp>
      <p:sp>
        <p:nvSpPr>
          <p:cNvPr id="5" name="Slide Number Placeholder 4">
            <a:extLst>
              <a:ext uri="{FF2B5EF4-FFF2-40B4-BE49-F238E27FC236}">
                <a16:creationId xmlns:a16="http://schemas.microsoft.com/office/drawing/2014/main" id="{1E6DC724-CD16-43AA-BB2B-E126724B26F4}"/>
              </a:ext>
            </a:extLst>
          </p:cNvPr>
          <p:cNvSpPr>
            <a:spLocks noGrp="1"/>
          </p:cNvSpPr>
          <p:nvPr>
            <p:ph type="sldNum" sz="quarter" idx="12"/>
          </p:nvPr>
        </p:nvSpPr>
        <p:spPr/>
        <p:txBody>
          <a:bodyPr/>
          <a:lstStyle/>
          <a:p>
            <a:fld id="{F477D24C-55BC-4150-BC77-7526DE4131D6}" type="slidenum">
              <a:rPr lang="en-US" smtClean="0"/>
              <a:t>18</a:t>
            </a:fld>
            <a:endParaRPr lang="en-US"/>
          </a:p>
        </p:txBody>
      </p:sp>
      <p:sp>
        <p:nvSpPr>
          <p:cNvPr id="9" name="Content Placeholder 2">
            <a:extLst>
              <a:ext uri="{FF2B5EF4-FFF2-40B4-BE49-F238E27FC236}">
                <a16:creationId xmlns:a16="http://schemas.microsoft.com/office/drawing/2014/main" id="{C16BA072-2583-4B25-A0BF-7D833F536597}"/>
              </a:ext>
            </a:extLst>
          </p:cNvPr>
          <p:cNvSpPr txBox="1">
            <a:spLocks/>
          </p:cNvSpPr>
          <p:nvPr/>
        </p:nvSpPr>
        <p:spPr>
          <a:xfrm>
            <a:off x="304800" y="1295626"/>
            <a:ext cx="11475521" cy="3788199"/>
          </a:xfrm>
          <a:prstGeom prst="rect">
            <a:avLst/>
          </a:prstGeom>
        </p:spPr>
        <p:txBody>
          <a:bodyPr vert="horz" lIns="91440" tIns="45720" rIns="91440" bIns="45720" rtlCol="0" anchor="t">
            <a:noAutofit/>
          </a:bodyPr>
          <a:lstStyle>
            <a:lvl1pPr marL="2286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1pPr>
            <a:lvl2pPr marL="6858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2pPr>
            <a:lvl3pPr marL="11430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3pPr>
            <a:lvl4pPr marL="16002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4pPr>
            <a:lvl5pPr marL="20574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Document any scope limitations mentioned in the SOC report</a:t>
            </a:r>
          </a:p>
          <a:p>
            <a:r>
              <a:rPr lang="en-US" sz="2000" dirty="0"/>
              <a:t>What is a Scope Limitation?</a:t>
            </a:r>
          </a:p>
          <a:p>
            <a:pPr marL="685800" lvl="2"/>
            <a:r>
              <a:rPr lang="en-US" sz="1800" dirty="0"/>
              <a:t>A scope limitation is a restriction on an audit that is caused by the client, issues beyond the control of the client, or other events that do not allow the auditor to complete all aspects of his or her audit procedures</a:t>
            </a:r>
          </a:p>
          <a:p>
            <a:r>
              <a:rPr lang="en-US" sz="2000" dirty="0"/>
              <a:t>Often scope limitations lead the ISA to issue a less than ‘clean’ or unqualified opinion</a:t>
            </a:r>
          </a:p>
        </p:txBody>
      </p:sp>
      <p:pic>
        <p:nvPicPr>
          <p:cNvPr id="8" name="Picture 7">
            <a:extLst>
              <a:ext uri="{FF2B5EF4-FFF2-40B4-BE49-F238E27FC236}">
                <a16:creationId xmlns:a16="http://schemas.microsoft.com/office/drawing/2014/main" id="{E1E4CFBD-CC9D-4BFB-976A-04598F6AB283}"/>
              </a:ext>
            </a:extLst>
          </p:cNvPr>
          <p:cNvPicPr>
            <a:picLocks noChangeAspect="1"/>
          </p:cNvPicPr>
          <p:nvPr/>
        </p:nvPicPr>
        <p:blipFill>
          <a:blip r:embed="rId2"/>
          <a:stretch>
            <a:fillRect/>
          </a:stretch>
        </p:blipFill>
        <p:spPr>
          <a:xfrm>
            <a:off x="137517" y="4016779"/>
            <a:ext cx="11916966" cy="1169159"/>
          </a:xfrm>
          <a:prstGeom prst="rect">
            <a:avLst/>
          </a:prstGeom>
        </p:spPr>
      </p:pic>
    </p:spTree>
    <p:extLst>
      <p:ext uri="{BB962C8B-B14F-4D97-AF65-F5344CB8AC3E}">
        <p14:creationId xmlns:p14="http://schemas.microsoft.com/office/powerpoint/2010/main" val="2193020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D7F91-EE1B-4673-9D1D-C58422B4B17B}"/>
              </a:ext>
            </a:extLst>
          </p:cNvPr>
          <p:cNvSpPr>
            <a:spLocks noGrp="1"/>
          </p:cNvSpPr>
          <p:nvPr>
            <p:ph type="title"/>
          </p:nvPr>
        </p:nvSpPr>
        <p:spPr/>
        <p:txBody>
          <a:bodyPr/>
          <a:lstStyle/>
          <a:p>
            <a:r>
              <a:rPr lang="en-US" dirty="0"/>
              <a:t>Deviations noted in tests of internal controls by ISA</a:t>
            </a:r>
          </a:p>
        </p:txBody>
      </p:sp>
      <p:sp>
        <p:nvSpPr>
          <p:cNvPr id="4" name="Footer Placeholder 3">
            <a:extLst>
              <a:ext uri="{FF2B5EF4-FFF2-40B4-BE49-F238E27FC236}">
                <a16:creationId xmlns:a16="http://schemas.microsoft.com/office/drawing/2014/main" id="{84D12BE5-B145-4491-8732-2F6C21545F3E}"/>
              </a:ext>
            </a:extLst>
          </p:cNvPr>
          <p:cNvSpPr>
            <a:spLocks noGrp="1"/>
          </p:cNvSpPr>
          <p:nvPr>
            <p:ph type="ftr" sz="quarter" idx="11"/>
          </p:nvPr>
        </p:nvSpPr>
        <p:spPr>
          <a:xfrm>
            <a:off x="522815" y="6191545"/>
            <a:ext cx="7741840" cy="365125"/>
          </a:xfrm>
        </p:spPr>
        <p:txBody>
          <a:bodyPr/>
          <a:lstStyle/>
          <a:p>
            <a:pPr lvl="0"/>
            <a:r>
              <a:rPr lang="en-US" noProof="0" dirty="0"/>
              <a:t>Office of Accounts and Control | April 2022</a:t>
            </a:r>
          </a:p>
        </p:txBody>
      </p:sp>
      <p:sp>
        <p:nvSpPr>
          <p:cNvPr id="5" name="Slide Number Placeholder 4">
            <a:extLst>
              <a:ext uri="{FF2B5EF4-FFF2-40B4-BE49-F238E27FC236}">
                <a16:creationId xmlns:a16="http://schemas.microsoft.com/office/drawing/2014/main" id="{1E6DC724-CD16-43AA-BB2B-E126724B26F4}"/>
              </a:ext>
            </a:extLst>
          </p:cNvPr>
          <p:cNvSpPr>
            <a:spLocks noGrp="1"/>
          </p:cNvSpPr>
          <p:nvPr>
            <p:ph type="sldNum" sz="quarter" idx="12"/>
          </p:nvPr>
        </p:nvSpPr>
        <p:spPr/>
        <p:txBody>
          <a:bodyPr/>
          <a:lstStyle/>
          <a:p>
            <a:fld id="{F477D24C-55BC-4150-BC77-7526DE4131D6}" type="slidenum">
              <a:rPr lang="en-US" smtClean="0"/>
              <a:t>19</a:t>
            </a:fld>
            <a:endParaRPr lang="en-US"/>
          </a:p>
        </p:txBody>
      </p:sp>
      <p:sp>
        <p:nvSpPr>
          <p:cNvPr id="9" name="Content Placeholder 2">
            <a:extLst>
              <a:ext uri="{FF2B5EF4-FFF2-40B4-BE49-F238E27FC236}">
                <a16:creationId xmlns:a16="http://schemas.microsoft.com/office/drawing/2014/main" id="{C16BA072-2583-4B25-A0BF-7D833F536597}"/>
              </a:ext>
            </a:extLst>
          </p:cNvPr>
          <p:cNvSpPr txBox="1">
            <a:spLocks/>
          </p:cNvSpPr>
          <p:nvPr/>
        </p:nvSpPr>
        <p:spPr>
          <a:xfrm>
            <a:off x="41217" y="1058840"/>
            <a:ext cx="4738254" cy="3788199"/>
          </a:xfrm>
          <a:prstGeom prst="rect">
            <a:avLst/>
          </a:prstGeom>
        </p:spPr>
        <p:txBody>
          <a:bodyPr vert="horz" lIns="91440" tIns="45720" rIns="91440" bIns="45720" rtlCol="0" anchor="t">
            <a:noAutofit/>
          </a:bodyPr>
          <a:lstStyle>
            <a:lvl1pPr marL="2286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1pPr>
            <a:lvl2pPr marL="6858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2pPr>
            <a:lvl3pPr marL="11430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3pPr>
            <a:lvl4pPr marL="16002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4pPr>
            <a:lvl5pPr marL="20574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a:r>
              <a:rPr lang="en-US" sz="1800" dirty="0"/>
              <a:t>Document all deviations in the SOC Report using the format below</a:t>
            </a:r>
          </a:p>
          <a:p>
            <a:pPr marL="400050"/>
            <a:r>
              <a:rPr lang="en-US" sz="1800" dirty="0"/>
              <a:t>Descriptions of the deviations can be brief</a:t>
            </a:r>
          </a:p>
          <a:p>
            <a:pPr marL="171450" indent="0">
              <a:buNone/>
            </a:pPr>
            <a:endParaRPr lang="en-US" dirty="0"/>
          </a:p>
        </p:txBody>
      </p:sp>
      <p:pic>
        <p:nvPicPr>
          <p:cNvPr id="6" name="Picture 5">
            <a:extLst>
              <a:ext uri="{FF2B5EF4-FFF2-40B4-BE49-F238E27FC236}">
                <a16:creationId xmlns:a16="http://schemas.microsoft.com/office/drawing/2014/main" id="{E9870878-14BB-4514-954D-F4069D1FCB98}"/>
              </a:ext>
            </a:extLst>
          </p:cNvPr>
          <p:cNvPicPr>
            <a:picLocks noChangeAspect="1"/>
          </p:cNvPicPr>
          <p:nvPr/>
        </p:nvPicPr>
        <p:blipFill>
          <a:blip r:embed="rId2"/>
          <a:stretch>
            <a:fillRect/>
          </a:stretch>
        </p:blipFill>
        <p:spPr>
          <a:xfrm>
            <a:off x="1277159" y="2694874"/>
            <a:ext cx="9637682" cy="3227348"/>
          </a:xfrm>
          <a:prstGeom prst="rect">
            <a:avLst/>
          </a:prstGeom>
          <a:ln>
            <a:solidFill>
              <a:schemeClr val="accent2"/>
            </a:solidFill>
          </a:ln>
        </p:spPr>
      </p:pic>
      <p:sp>
        <p:nvSpPr>
          <p:cNvPr id="13" name="Content Placeholder 2">
            <a:extLst>
              <a:ext uri="{FF2B5EF4-FFF2-40B4-BE49-F238E27FC236}">
                <a16:creationId xmlns:a16="http://schemas.microsoft.com/office/drawing/2014/main" id="{FA8D0A07-991D-4E93-BED0-608894866E40}"/>
              </a:ext>
            </a:extLst>
          </p:cNvPr>
          <p:cNvSpPr txBox="1">
            <a:spLocks/>
          </p:cNvSpPr>
          <p:nvPr/>
        </p:nvSpPr>
        <p:spPr>
          <a:xfrm>
            <a:off x="5027922" y="1058840"/>
            <a:ext cx="3759819" cy="1366712"/>
          </a:xfrm>
          <a:prstGeom prst="rect">
            <a:avLst/>
          </a:prstGeom>
        </p:spPr>
        <p:txBody>
          <a:bodyPr vert="horz" lIns="91440" tIns="45720" rIns="91440" bIns="45720" rtlCol="0" anchor="t">
            <a:noAutofit/>
          </a:bodyPr>
          <a:lstStyle>
            <a:lvl1pPr marL="2286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1pPr>
            <a:lvl2pPr marL="6858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2pPr>
            <a:lvl3pPr marL="11430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3pPr>
            <a:lvl4pPr marL="16002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4pPr>
            <a:lvl5pPr marL="20574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a:r>
              <a:rPr lang="en-US" sz="1800" dirty="0"/>
              <a:t>Important information includes:</a:t>
            </a:r>
          </a:p>
          <a:p>
            <a:pPr marL="857250" lvl="1"/>
            <a:r>
              <a:rPr lang="en-US" sz="1400" dirty="0"/>
              <a:t>Control Number</a:t>
            </a:r>
          </a:p>
          <a:p>
            <a:pPr marL="857250" lvl="1"/>
            <a:r>
              <a:rPr lang="en-US" sz="1400" dirty="0"/>
              <a:t>Type of Control</a:t>
            </a:r>
          </a:p>
        </p:txBody>
      </p:sp>
      <p:sp>
        <p:nvSpPr>
          <p:cNvPr id="14" name="Content Placeholder 2">
            <a:extLst>
              <a:ext uri="{FF2B5EF4-FFF2-40B4-BE49-F238E27FC236}">
                <a16:creationId xmlns:a16="http://schemas.microsoft.com/office/drawing/2014/main" id="{4234D1D3-A09F-4F79-B227-704DC9F3C87B}"/>
              </a:ext>
            </a:extLst>
          </p:cNvPr>
          <p:cNvSpPr txBox="1">
            <a:spLocks/>
          </p:cNvSpPr>
          <p:nvPr/>
        </p:nvSpPr>
        <p:spPr>
          <a:xfrm>
            <a:off x="6676730" y="1534900"/>
            <a:ext cx="6673501" cy="3788199"/>
          </a:xfrm>
          <a:prstGeom prst="rect">
            <a:avLst/>
          </a:prstGeom>
        </p:spPr>
        <p:txBody>
          <a:bodyPr vert="horz" lIns="91440" tIns="45720" rIns="91440" bIns="45720" rtlCol="0" anchor="t">
            <a:noAutofit/>
          </a:bodyPr>
          <a:lstStyle>
            <a:lvl1pPr marL="2286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1pPr>
            <a:lvl2pPr marL="6858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2pPr>
            <a:lvl3pPr marL="11430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3pPr>
            <a:lvl4pPr marL="16002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4pPr>
            <a:lvl5pPr marL="20574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0" lvl="1"/>
            <a:r>
              <a:rPr lang="en-US" sz="1400" dirty="0"/>
              <a:t>Test results aka the deviation; and</a:t>
            </a:r>
          </a:p>
          <a:p>
            <a:pPr marL="857250" lvl="1"/>
            <a:r>
              <a:rPr lang="en-US" sz="1400" dirty="0"/>
              <a:t>Management’s response to that deviation</a:t>
            </a:r>
          </a:p>
        </p:txBody>
      </p:sp>
    </p:spTree>
    <p:extLst>
      <p:ext uri="{BB962C8B-B14F-4D97-AF65-F5344CB8AC3E}">
        <p14:creationId xmlns:p14="http://schemas.microsoft.com/office/powerpoint/2010/main" val="2178453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ABA13DF-E3D6-4341-8CF1-5607D7194DE3}"/>
              </a:ext>
            </a:extLst>
          </p:cNvPr>
          <p:cNvSpPr>
            <a:spLocks noGrp="1"/>
          </p:cNvSpPr>
          <p:nvPr>
            <p:ph type="title"/>
          </p:nvPr>
        </p:nvSpPr>
        <p:spPr/>
        <p:txBody>
          <a:bodyPr/>
          <a:lstStyle/>
          <a:p>
            <a:r>
              <a:rPr lang="en-US" dirty="0"/>
              <a:t>Purpose</a:t>
            </a:r>
          </a:p>
        </p:txBody>
      </p:sp>
      <p:sp>
        <p:nvSpPr>
          <p:cNvPr id="17" name="Footer Placeholder 2">
            <a:extLst>
              <a:ext uri="{FF2B5EF4-FFF2-40B4-BE49-F238E27FC236}">
                <a16:creationId xmlns:a16="http://schemas.microsoft.com/office/drawing/2014/main" id="{D5E48C01-8CA7-4CD6-BF61-28B9845B85B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Franklin Gothic Book"/>
                <a:ea typeface="+mn-ea"/>
                <a:cs typeface="+mn-cs"/>
              </a:rPr>
              <a:t>Office of Accounts and Control | April 2022</a:t>
            </a:r>
          </a:p>
        </p:txBody>
      </p:sp>
      <p:sp>
        <p:nvSpPr>
          <p:cNvPr id="5" name="Slide Number Placeholder 4">
            <a:extLst>
              <a:ext uri="{FF2B5EF4-FFF2-40B4-BE49-F238E27FC236}">
                <a16:creationId xmlns:a16="http://schemas.microsoft.com/office/drawing/2014/main" id="{8C4157A3-4FB2-460F-9903-BC19B234C2AB}"/>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477D24C-55BC-4150-BC77-7526DE4131D6}" type="slidenum">
              <a:rPr kumimoji="0" lang="en-US" sz="1600" b="0" i="0" u="none" strike="noStrike" kern="1200" cap="none" spc="0" normalizeH="0" baseline="0" noProof="0" smtClean="0">
                <a:ln>
                  <a:noFill/>
                </a:ln>
                <a:solidFill>
                  <a:prstClr val="white"/>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6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3" name="TextBox 2">
            <a:extLst>
              <a:ext uri="{FF2B5EF4-FFF2-40B4-BE49-F238E27FC236}">
                <a16:creationId xmlns:a16="http://schemas.microsoft.com/office/drawing/2014/main" id="{3FD100D4-D4A2-42BA-9C7F-4398EA6ECCC3}"/>
              </a:ext>
            </a:extLst>
          </p:cNvPr>
          <p:cNvSpPr txBox="1"/>
          <p:nvPr/>
        </p:nvSpPr>
        <p:spPr>
          <a:xfrm>
            <a:off x="6542235" y="1076120"/>
            <a:ext cx="5451843" cy="3888244"/>
          </a:xfrm>
          <a:prstGeom prst="rect">
            <a:avLst/>
          </a:prstGeom>
          <a:noFill/>
        </p:spPr>
        <p:txBody>
          <a:bodyPr wrap="square" lIns="91440" tIns="45720" rIns="91440" bIns="45720" rtlCol="0" anchor="t">
            <a:spAutoFit/>
          </a:bodyPr>
          <a:lstStyle/>
          <a:p>
            <a:pPr marL="285750" indent="-285750">
              <a:spcAft>
                <a:spcPts val="800"/>
              </a:spcAft>
              <a:buClr>
                <a:srgbClr val="EB5152"/>
              </a:buClr>
              <a:buFont typeface="Arial" panose="020B0604020202020204" pitchFamily="34" charset="0"/>
              <a:buChar char="•"/>
              <a:defRPr/>
            </a:pPr>
            <a:r>
              <a:rPr lang="en-US" sz="2400" b="1" dirty="0">
                <a:solidFill>
                  <a:srgbClr val="656666"/>
                </a:solidFill>
                <a:latin typeface="Franklin Gothic Book"/>
              </a:rPr>
              <a:t>This presentation is ONLY to provide information and guidance on the new Service Organization Control (SOC) Report Review required by the Office of Accounts and Control (A&amp;C)</a:t>
            </a:r>
          </a:p>
          <a:p>
            <a:pPr marL="285750" indent="-285750">
              <a:spcAft>
                <a:spcPts val="800"/>
              </a:spcAft>
              <a:buClr>
                <a:srgbClr val="EB5152"/>
              </a:buClr>
              <a:buFont typeface="Arial" panose="020B0604020202020204" pitchFamily="34" charset="0"/>
              <a:buChar char="•"/>
              <a:defRPr/>
            </a:pPr>
            <a:r>
              <a:rPr lang="en-US" sz="2400" b="1" dirty="0">
                <a:solidFill>
                  <a:srgbClr val="656666"/>
                </a:solidFill>
                <a:latin typeface="Franklin Gothic Book"/>
              </a:rPr>
              <a:t>For a basic understanding of SOC reports and why they are important, please review the Office of the Auditor General (OAG)’s presentation from June 17, 2021</a:t>
            </a:r>
          </a:p>
        </p:txBody>
      </p:sp>
      <p:pic>
        <p:nvPicPr>
          <p:cNvPr id="7" name="Picture 6">
            <a:extLst>
              <a:ext uri="{FF2B5EF4-FFF2-40B4-BE49-F238E27FC236}">
                <a16:creationId xmlns:a16="http://schemas.microsoft.com/office/drawing/2014/main" id="{683D28CD-3FF2-44B4-A7F9-C45138555F75}"/>
              </a:ext>
            </a:extLst>
          </p:cNvPr>
          <p:cNvPicPr>
            <a:picLocks noChangeAspect="1"/>
          </p:cNvPicPr>
          <p:nvPr/>
        </p:nvPicPr>
        <p:blipFill rotWithShape="1">
          <a:blip r:embed="rId3"/>
          <a:srcRect l="133" r="-1" b="-1"/>
          <a:stretch/>
        </p:blipFill>
        <p:spPr>
          <a:xfrm>
            <a:off x="296883" y="1076120"/>
            <a:ext cx="6245352" cy="4956048"/>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a:ln>
            <a:solidFill>
              <a:schemeClr val="accent2"/>
            </a:solidFill>
          </a:ln>
        </p:spPr>
      </p:pic>
    </p:spTree>
    <p:extLst>
      <p:ext uri="{BB962C8B-B14F-4D97-AF65-F5344CB8AC3E}">
        <p14:creationId xmlns:p14="http://schemas.microsoft.com/office/powerpoint/2010/main" val="16831922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D7F91-EE1B-4673-9D1D-C58422B4B17B}"/>
              </a:ext>
            </a:extLst>
          </p:cNvPr>
          <p:cNvSpPr>
            <a:spLocks noGrp="1"/>
          </p:cNvSpPr>
          <p:nvPr>
            <p:ph type="title"/>
          </p:nvPr>
        </p:nvSpPr>
        <p:spPr/>
        <p:txBody>
          <a:bodyPr>
            <a:noAutofit/>
          </a:bodyPr>
          <a:lstStyle/>
          <a:p>
            <a:r>
              <a:rPr lang="en-US" sz="3700" dirty="0"/>
              <a:t>Deviations noted in tests of internal controls by ISA (continued)</a:t>
            </a:r>
          </a:p>
        </p:txBody>
      </p:sp>
      <p:sp>
        <p:nvSpPr>
          <p:cNvPr id="4" name="Footer Placeholder 3">
            <a:extLst>
              <a:ext uri="{FF2B5EF4-FFF2-40B4-BE49-F238E27FC236}">
                <a16:creationId xmlns:a16="http://schemas.microsoft.com/office/drawing/2014/main" id="{84D12BE5-B145-4491-8732-2F6C21545F3E}"/>
              </a:ext>
            </a:extLst>
          </p:cNvPr>
          <p:cNvSpPr>
            <a:spLocks noGrp="1"/>
          </p:cNvSpPr>
          <p:nvPr>
            <p:ph type="ftr" sz="quarter" idx="11"/>
          </p:nvPr>
        </p:nvSpPr>
        <p:spPr>
          <a:xfrm>
            <a:off x="522815" y="6191545"/>
            <a:ext cx="7741840" cy="365125"/>
          </a:xfrm>
        </p:spPr>
        <p:txBody>
          <a:bodyPr/>
          <a:lstStyle/>
          <a:p>
            <a:pPr lvl="0"/>
            <a:r>
              <a:rPr lang="en-US" noProof="0" dirty="0"/>
              <a:t>Office of Accounts and Control | April 2022</a:t>
            </a:r>
          </a:p>
        </p:txBody>
      </p:sp>
      <p:sp>
        <p:nvSpPr>
          <p:cNvPr id="5" name="Slide Number Placeholder 4">
            <a:extLst>
              <a:ext uri="{FF2B5EF4-FFF2-40B4-BE49-F238E27FC236}">
                <a16:creationId xmlns:a16="http://schemas.microsoft.com/office/drawing/2014/main" id="{1E6DC724-CD16-43AA-BB2B-E126724B26F4}"/>
              </a:ext>
            </a:extLst>
          </p:cNvPr>
          <p:cNvSpPr>
            <a:spLocks noGrp="1"/>
          </p:cNvSpPr>
          <p:nvPr>
            <p:ph type="sldNum" sz="quarter" idx="12"/>
          </p:nvPr>
        </p:nvSpPr>
        <p:spPr/>
        <p:txBody>
          <a:bodyPr/>
          <a:lstStyle/>
          <a:p>
            <a:fld id="{F477D24C-55BC-4150-BC77-7526DE4131D6}" type="slidenum">
              <a:rPr lang="en-US" smtClean="0"/>
              <a:t>20</a:t>
            </a:fld>
            <a:endParaRPr lang="en-US"/>
          </a:p>
        </p:txBody>
      </p:sp>
      <p:pic>
        <p:nvPicPr>
          <p:cNvPr id="7" name="Picture 6">
            <a:extLst>
              <a:ext uri="{FF2B5EF4-FFF2-40B4-BE49-F238E27FC236}">
                <a16:creationId xmlns:a16="http://schemas.microsoft.com/office/drawing/2014/main" id="{A2177123-E8B7-41DB-BE15-23BF2DD3FC64}"/>
              </a:ext>
            </a:extLst>
          </p:cNvPr>
          <p:cNvPicPr>
            <a:picLocks noChangeAspect="1"/>
          </p:cNvPicPr>
          <p:nvPr/>
        </p:nvPicPr>
        <p:blipFill>
          <a:blip r:embed="rId2"/>
          <a:stretch>
            <a:fillRect/>
          </a:stretch>
        </p:blipFill>
        <p:spPr>
          <a:xfrm>
            <a:off x="304800" y="1060965"/>
            <a:ext cx="3685309" cy="4944202"/>
          </a:xfrm>
          <a:prstGeom prst="rect">
            <a:avLst/>
          </a:prstGeom>
        </p:spPr>
      </p:pic>
      <p:pic>
        <p:nvPicPr>
          <p:cNvPr id="10" name="Picture 9">
            <a:extLst>
              <a:ext uri="{FF2B5EF4-FFF2-40B4-BE49-F238E27FC236}">
                <a16:creationId xmlns:a16="http://schemas.microsoft.com/office/drawing/2014/main" id="{0BE86333-9EFE-4083-ABFF-231AAF268907}"/>
              </a:ext>
            </a:extLst>
          </p:cNvPr>
          <p:cNvPicPr>
            <a:picLocks noChangeAspect="1"/>
          </p:cNvPicPr>
          <p:nvPr/>
        </p:nvPicPr>
        <p:blipFill>
          <a:blip r:embed="rId3"/>
          <a:stretch>
            <a:fillRect/>
          </a:stretch>
        </p:blipFill>
        <p:spPr>
          <a:xfrm>
            <a:off x="4372176" y="1085479"/>
            <a:ext cx="3447647" cy="4954097"/>
          </a:xfrm>
          <a:prstGeom prst="rect">
            <a:avLst/>
          </a:prstGeom>
        </p:spPr>
      </p:pic>
      <p:pic>
        <p:nvPicPr>
          <p:cNvPr id="12" name="Picture 11">
            <a:extLst>
              <a:ext uri="{FF2B5EF4-FFF2-40B4-BE49-F238E27FC236}">
                <a16:creationId xmlns:a16="http://schemas.microsoft.com/office/drawing/2014/main" id="{DE5DA3AD-9128-4398-8BEE-472B3CD6ED47}"/>
              </a:ext>
            </a:extLst>
          </p:cNvPr>
          <p:cNvPicPr>
            <a:picLocks noChangeAspect="1"/>
          </p:cNvPicPr>
          <p:nvPr/>
        </p:nvPicPr>
        <p:blipFill>
          <a:blip r:embed="rId4"/>
          <a:stretch>
            <a:fillRect/>
          </a:stretch>
        </p:blipFill>
        <p:spPr>
          <a:xfrm>
            <a:off x="8264655" y="1085479"/>
            <a:ext cx="1162050" cy="1971675"/>
          </a:xfrm>
          <a:prstGeom prst="rect">
            <a:avLst/>
          </a:prstGeom>
        </p:spPr>
      </p:pic>
    </p:spTree>
    <p:extLst>
      <p:ext uri="{BB962C8B-B14F-4D97-AF65-F5344CB8AC3E}">
        <p14:creationId xmlns:p14="http://schemas.microsoft.com/office/powerpoint/2010/main" val="2327046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D7F91-EE1B-4673-9D1D-C58422B4B17B}"/>
              </a:ext>
            </a:extLst>
          </p:cNvPr>
          <p:cNvSpPr>
            <a:spLocks noGrp="1"/>
          </p:cNvSpPr>
          <p:nvPr>
            <p:ph type="title"/>
          </p:nvPr>
        </p:nvSpPr>
        <p:spPr/>
        <p:txBody>
          <a:bodyPr/>
          <a:lstStyle/>
          <a:p>
            <a:r>
              <a:rPr lang="en-US" dirty="0"/>
              <a:t>Agency response to deviations</a:t>
            </a:r>
          </a:p>
        </p:txBody>
      </p:sp>
      <p:sp>
        <p:nvSpPr>
          <p:cNvPr id="4" name="Footer Placeholder 3">
            <a:extLst>
              <a:ext uri="{FF2B5EF4-FFF2-40B4-BE49-F238E27FC236}">
                <a16:creationId xmlns:a16="http://schemas.microsoft.com/office/drawing/2014/main" id="{84D12BE5-B145-4491-8732-2F6C21545F3E}"/>
              </a:ext>
            </a:extLst>
          </p:cNvPr>
          <p:cNvSpPr>
            <a:spLocks noGrp="1"/>
          </p:cNvSpPr>
          <p:nvPr>
            <p:ph type="ftr" sz="quarter" idx="11"/>
          </p:nvPr>
        </p:nvSpPr>
        <p:spPr/>
        <p:txBody>
          <a:bodyPr/>
          <a:lstStyle/>
          <a:p>
            <a:pPr lvl="0"/>
            <a:r>
              <a:rPr lang="en-US" noProof="0" dirty="0"/>
              <a:t>Office of Accounts and Control | April 2022</a:t>
            </a:r>
          </a:p>
        </p:txBody>
      </p:sp>
      <p:sp>
        <p:nvSpPr>
          <p:cNvPr id="5" name="Slide Number Placeholder 4">
            <a:extLst>
              <a:ext uri="{FF2B5EF4-FFF2-40B4-BE49-F238E27FC236}">
                <a16:creationId xmlns:a16="http://schemas.microsoft.com/office/drawing/2014/main" id="{1E6DC724-CD16-43AA-BB2B-E126724B26F4}"/>
              </a:ext>
            </a:extLst>
          </p:cNvPr>
          <p:cNvSpPr>
            <a:spLocks noGrp="1"/>
          </p:cNvSpPr>
          <p:nvPr>
            <p:ph type="sldNum" sz="quarter" idx="12"/>
          </p:nvPr>
        </p:nvSpPr>
        <p:spPr/>
        <p:txBody>
          <a:bodyPr/>
          <a:lstStyle/>
          <a:p>
            <a:fld id="{F477D24C-55BC-4150-BC77-7526DE4131D6}" type="slidenum">
              <a:rPr lang="en-US" smtClean="0"/>
              <a:t>21</a:t>
            </a:fld>
            <a:endParaRPr lang="en-US"/>
          </a:p>
        </p:txBody>
      </p:sp>
      <p:sp>
        <p:nvSpPr>
          <p:cNvPr id="9" name="Content Placeholder 2">
            <a:extLst>
              <a:ext uri="{FF2B5EF4-FFF2-40B4-BE49-F238E27FC236}">
                <a16:creationId xmlns:a16="http://schemas.microsoft.com/office/drawing/2014/main" id="{C16BA072-2583-4B25-A0BF-7D833F536597}"/>
              </a:ext>
            </a:extLst>
          </p:cNvPr>
          <p:cNvSpPr txBox="1">
            <a:spLocks/>
          </p:cNvSpPr>
          <p:nvPr/>
        </p:nvSpPr>
        <p:spPr>
          <a:xfrm>
            <a:off x="304800" y="1032091"/>
            <a:ext cx="11475521" cy="3788199"/>
          </a:xfrm>
          <a:prstGeom prst="rect">
            <a:avLst/>
          </a:prstGeom>
        </p:spPr>
        <p:txBody>
          <a:bodyPr vert="horz" lIns="91440" tIns="45720" rIns="91440" bIns="45720" rtlCol="0" anchor="t">
            <a:noAutofit/>
          </a:bodyPr>
          <a:lstStyle>
            <a:lvl1pPr marL="2286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1pPr>
            <a:lvl2pPr marL="6858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2pPr>
            <a:lvl3pPr marL="11430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3pPr>
            <a:lvl4pPr marL="16002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4pPr>
            <a:lvl5pPr marL="20574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Document the Agency's response to all deviations in the SOC report</a:t>
            </a:r>
          </a:p>
          <a:p>
            <a:r>
              <a:rPr lang="en-US" sz="1800" dirty="0"/>
              <a:t>Depending on the nature of the deviation, their relevance to the Agency's mission, and the Service Organization's response to these deviations, the responses here may vary</a:t>
            </a:r>
          </a:p>
          <a:p>
            <a:r>
              <a:rPr lang="en-US" sz="1800" dirty="0"/>
              <a:t>It may be sufficient to respond to the deviations overall or it may require the Agency to discuss each deviation separately</a:t>
            </a:r>
          </a:p>
          <a:p>
            <a:r>
              <a:rPr lang="en-US" sz="1800" dirty="0"/>
              <a:t>Discussion should include why the Agency is comfortable with a deviation (i.e. agency has X control in place to mitigate the risk)  or why the Agency may need to consider additional controls to ensure that deviations are mitigated effectively</a:t>
            </a:r>
          </a:p>
        </p:txBody>
      </p:sp>
      <p:pic>
        <p:nvPicPr>
          <p:cNvPr id="7" name="Picture 6">
            <a:extLst>
              <a:ext uri="{FF2B5EF4-FFF2-40B4-BE49-F238E27FC236}">
                <a16:creationId xmlns:a16="http://schemas.microsoft.com/office/drawing/2014/main" id="{C3F5B03D-52E4-4D09-84C0-C4D065D2A690}"/>
              </a:ext>
            </a:extLst>
          </p:cNvPr>
          <p:cNvPicPr>
            <a:picLocks noChangeAspect="1"/>
          </p:cNvPicPr>
          <p:nvPr/>
        </p:nvPicPr>
        <p:blipFill>
          <a:blip r:embed="rId2"/>
          <a:stretch>
            <a:fillRect/>
          </a:stretch>
        </p:blipFill>
        <p:spPr>
          <a:xfrm>
            <a:off x="358239" y="4387294"/>
            <a:ext cx="11475521" cy="1656821"/>
          </a:xfrm>
          <a:prstGeom prst="rect">
            <a:avLst/>
          </a:prstGeom>
        </p:spPr>
      </p:pic>
    </p:spTree>
    <p:extLst>
      <p:ext uri="{BB962C8B-B14F-4D97-AF65-F5344CB8AC3E}">
        <p14:creationId xmlns:p14="http://schemas.microsoft.com/office/powerpoint/2010/main" val="1885956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ABA13DF-E3D6-4341-8CF1-5607D7194DE3}"/>
              </a:ext>
            </a:extLst>
          </p:cNvPr>
          <p:cNvSpPr>
            <a:spLocks noGrp="1"/>
          </p:cNvSpPr>
          <p:nvPr>
            <p:ph type="title"/>
          </p:nvPr>
        </p:nvSpPr>
        <p:spPr/>
        <p:txBody>
          <a:bodyPr/>
          <a:lstStyle/>
          <a:p>
            <a:r>
              <a:rPr lang="en-US" dirty="0"/>
              <a:t>Complimentary User Entity (CUE) Controls</a:t>
            </a:r>
          </a:p>
        </p:txBody>
      </p:sp>
      <p:sp>
        <p:nvSpPr>
          <p:cNvPr id="17" name="Footer Placeholder 2">
            <a:extLst>
              <a:ext uri="{FF2B5EF4-FFF2-40B4-BE49-F238E27FC236}">
                <a16:creationId xmlns:a16="http://schemas.microsoft.com/office/drawing/2014/main" id="{D5E48C01-8CA7-4CD6-BF61-28B9845B85B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Franklin Gothic Book"/>
                <a:ea typeface="+mn-ea"/>
                <a:cs typeface="+mn-cs"/>
              </a:rPr>
              <a:t>Office of Accounts and Control | April 2022</a:t>
            </a:r>
          </a:p>
        </p:txBody>
      </p:sp>
      <p:sp>
        <p:nvSpPr>
          <p:cNvPr id="5" name="Slide Number Placeholder 4">
            <a:extLst>
              <a:ext uri="{FF2B5EF4-FFF2-40B4-BE49-F238E27FC236}">
                <a16:creationId xmlns:a16="http://schemas.microsoft.com/office/drawing/2014/main" id="{8C4157A3-4FB2-460F-9903-BC19B234C2AB}"/>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477D24C-55BC-4150-BC77-7526DE4131D6}" type="slidenum">
              <a:rPr kumimoji="0" lang="en-US" sz="1600" b="0" i="0" u="none" strike="noStrike" kern="1200" cap="none" spc="0" normalizeH="0" baseline="0" noProof="0" smtClean="0">
                <a:ln>
                  <a:noFill/>
                </a:ln>
                <a:solidFill>
                  <a:prstClr val="white"/>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16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3" name="TextBox 2">
            <a:extLst>
              <a:ext uri="{FF2B5EF4-FFF2-40B4-BE49-F238E27FC236}">
                <a16:creationId xmlns:a16="http://schemas.microsoft.com/office/drawing/2014/main" id="{3FD100D4-D4A2-42BA-9C7F-4398EA6ECCC3}"/>
              </a:ext>
            </a:extLst>
          </p:cNvPr>
          <p:cNvSpPr txBox="1"/>
          <p:nvPr/>
        </p:nvSpPr>
        <p:spPr>
          <a:xfrm>
            <a:off x="6542235" y="1977987"/>
            <a:ext cx="5451843" cy="3149580"/>
          </a:xfrm>
          <a:prstGeom prst="rect">
            <a:avLst/>
          </a:prstGeom>
          <a:noFill/>
        </p:spPr>
        <p:txBody>
          <a:bodyPr wrap="square" lIns="91440" tIns="45720" rIns="91440" bIns="45720" rtlCol="0" anchor="t">
            <a:spAutoFit/>
          </a:bodyPr>
          <a:lstStyle/>
          <a:p>
            <a:pPr marL="285750" indent="-285750">
              <a:spcAft>
                <a:spcPts val="800"/>
              </a:spcAft>
              <a:buClr>
                <a:srgbClr val="EB5152"/>
              </a:buClr>
              <a:buFont typeface="Arial" panose="020B0604020202020204" pitchFamily="34" charset="0"/>
              <a:buChar char="•"/>
              <a:defRPr/>
            </a:pPr>
            <a:r>
              <a:rPr lang="en-US" sz="2400" b="1" u="sng" dirty="0">
                <a:solidFill>
                  <a:srgbClr val="656666"/>
                </a:solidFill>
                <a:latin typeface="Franklin Gothic Book"/>
              </a:rPr>
              <a:t>Review</a:t>
            </a:r>
            <a:r>
              <a:rPr lang="en-US" sz="2400" dirty="0">
                <a:solidFill>
                  <a:srgbClr val="656666"/>
                </a:solidFill>
                <a:latin typeface="Franklin Gothic Book"/>
              </a:rPr>
              <a:t> the complementary user entity controls (CUEs) that the Subservice Organization assumes are in place at the Agency to achieve control objectives</a:t>
            </a:r>
          </a:p>
          <a:p>
            <a:pPr marL="285750" indent="-285750">
              <a:spcAft>
                <a:spcPts val="800"/>
              </a:spcAft>
              <a:buClr>
                <a:srgbClr val="EB5152"/>
              </a:buClr>
              <a:buFont typeface="Arial" panose="020B0604020202020204" pitchFamily="34" charset="0"/>
              <a:buChar char="•"/>
              <a:defRPr/>
            </a:pPr>
            <a:r>
              <a:rPr lang="en-US" sz="2400" b="1" u="sng" dirty="0">
                <a:solidFill>
                  <a:srgbClr val="656666"/>
                </a:solidFill>
                <a:latin typeface="Franklin Gothic Book"/>
              </a:rPr>
              <a:t>The goal</a:t>
            </a:r>
            <a:r>
              <a:rPr lang="en-US" sz="2400" b="1" dirty="0">
                <a:solidFill>
                  <a:srgbClr val="656666"/>
                </a:solidFill>
                <a:latin typeface="Franklin Gothic Book"/>
              </a:rPr>
              <a:t> </a:t>
            </a:r>
            <a:r>
              <a:rPr lang="en-US" sz="2400" dirty="0">
                <a:solidFill>
                  <a:srgbClr val="656666"/>
                </a:solidFill>
                <a:latin typeface="Franklin Gothic Book"/>
              </a:rPr>
              <a:t>is to fill in each of the CUE controls with the Agency's controls and processes.</a:t>
            </a:r>
          </a:p>
        </p:txBody>
      </p:sp>
      <p:pic>
        <p:nvPicPr>
          <p:cNvPr id="9" name="Picture 8">
            <a:extLst>
              <a:ext uri="{FF2B5EF4-FFF2-40B4-BE49-F238E27FC236}">
                <a16:creationId xmlns:a16="http://schemas.microsoft.com/office/drawing/2014/main" id="{4E029593-DC4B-4D39-A630-43EA67E82ED8}"/>
              </a:ext>
            </a:extLst>
          </p:cNvPr>
          <p:cNvPicPr>
            <a:picLocks noChangeAspect="1"/>
          </p:cNvPicPr>
          <p:nvPr/>
        </p:nvPicPr>
        <p:blipFill rotWithShape="1">
          <a:blip r:embed="rId3"/>
          <a:srcRect r="19035" b="-1"/>
          <a:stretch/>
        </p:blipFill>
        <p:spPr>
          <a:xfrm>
            <a:off x="197922" y="1074753"/>
            <a:ext cx="6245352" cy="4956048"/>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a:solidFill>
            <a:schemeClr val="accent1"/>
          </a:solidFill>
          <a:ln>
            <a:solidFill>
              <a:schemeClr val="accent1"/>
            </a:solidFill>
          </a:ln>
        </p:spPr>
      </p:pic>
    </p:spTree>
    <p:extLst>
      <p:ext uri="{BB962C8B-B14F-4D97-AF65-F5344CB8AC3E}">
        <p14:creationId xmlns:p14="http://schemas.microsoft.com/office/powerpoint/2010/main" val="297890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D7F91-EE1B-4673-9D1D-C58422B4B17B}"/>
              </a:ext>
            </a:extLst>
          </p:cNvPr>
          <p:cNvSpPr>
            <a:spLocks noGrp="1"/>
          </p:cNvSpPr>
          <p:nvPr>
            <p:ph type="title"/>
          </p:nvPr>
        </p:nvSpPr>
        <p:spPr/>
        <p:txBody>
          <a:bodyPr>
            <a:noAutofit/>
          </a:bodyPr>
          <a:lstStyle/>
          <a:p>
            <a:r>
              <a:rPr lang="en-US" sz="3400" dirty="0"/>
              <a:t>Complimentary User Entity (CUE) Controls – Guidance on Responses</a:t>
            </a:r>
          </a:p>
        </p:txBody>
      </p:sp>
      <p:sp>
        <p:nvSpPr>
          <p:cNvPr id="4" name="Footer Placeholder 3">
            <a:extLst>
              <a:ext uri="{FF2B5EF4-FFF2-40B4-BE49-F238E27FC236}">
                <a16:creationId xmlns:a16="http://schemas.microsoft.com/office/drawing/2014/main" id="{84D12BE5-B145-4491-8732-2F6C21545F3E}"/>
              </a:ext>
            </a:extLst>
          </p:cNvPr>
          <p:cNvSpPr>
            <a:spLocks noGrp="1"/>
          </p:cNvSpPr>
          <p:nvPr>
            <p:ph type="ftr" sz="quarter" idx="11"/>
          </p:nvPr>
        </p:nvSpPr>
        <p:spPr/>
        <p:txBody>
          <a:bodyPr/>
          <a:lstStyle/>
          <a:p>
            <a:pPr lvl="0"/>
            <a:r>
              <a:rPr lang="en-US" noProof="0" dirty="0"/>
              <a:t>Office of Accounts and Control | April 2022</a:t>
            </a:r>
          </a:p>
        </p:txBody>
      </p:sp>
      <p:sp>
        <p:nvSpPr>
          <p:cNvPr id="5" name="Slide Number Placeholder 4">
            <a:extLst>
              <a:ext uri="{FF2B5EF4-FFF2-40B4-BE49-F238E27FC236}">
                <a16:creationId xmlns:a16="http://schemas.microsoft.com/office/drawing/2014/main" id="{1E6DC724-CD16-43AA-BB2B-E126724B26F4}"/>
              </a:ext>
            </a:extLst>
          </p:cNvPr>
          <p:cNvSpPr>
            <a:spLocks noGrp="1"/>
          </p:cNvSpPr>
          <p:nvPr>
            <p:ph type="sldNum" sz="quarter" idx="12"/>
          </p:nvPr>
        </p:nvSpPr>
        <p:spPr/>
        <p:txBody>
          <a:bodyPr/>
          <a:lstStyle/>
          <a:p>
            <a:fld id="{F477D24C-55BC-4150-BC77-7526DE4131D6}" type="slidenum">
              <a:rPr lang="en-US" smtClean="0"/>
              <a:t>23</a:t>
            </a:fld>
            <a:endParaRPr lang="en-US"/>
          </a:p>
        </p:txBody>
      </p:sp>
      <p:sp>
        <p:nvSpPr>
          <p:cNvPr id="9" name="Content Placeholder 2">
            <a:extLst>
              <a:ext uri="{FF2B5EF4-FFF2-40B4-BE49-F238E27FC236}">
                <a16:creationId xmlns:a16="http://schemas.microsoft.com/office/drawing/2014/main" id="{C16BA072-2583-4B25-A0BF-7D833F536597}"/>
              </a:ext>
            </a:extLst>
          </p:cNvPr>
          <p:cNvSpPr txBox="1">
            <a:spLocks/>
          </p:cNvSpPr>
          <p:nvPr/>
        </p:nvSpPr>
        <p:spPr>
          <a:xfrm>
            <a:off x="304800" y="1032091"/>
            <a:ext cx="11475521" cy="3788199"/>
          </a:xfrm>
          <a:prstGeom prst="rect">
            <a:avLst/>
          </a:prstGeom>
        </p:spPr>
        <p:txBody>
          <a:bodyPr vert="horz" lIns="91440" tIns="45720" rIns="91440" bIns="45720" rtlCol="0" anchor="t">
            <a:noAutofit/>
          </a:bodyPr>
          <a:lstStyle>
            <a:lvl1pPr marL="2286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1pPr>
            <a:lvl2pPr marL="6858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2pPr>
            <a:lvl3pPr marL="11430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3pPr>
            <a:lvl4pPr marL="16002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4pPr>
            <a:lvl5pPr marL="20574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The CUE controls are not meant to be an exhaustive list, but rather a list of controls the Agency should consider having in place to meet their control objectives</a:t>
            </a:r>
          </a:p>
          <a:p>
            <a:r>
              <a:rPr lang="en-US" sz="1800" dirty="0"/>
              <a:t>Responses should be as brief and summarized as possible:</a:t>
            </a:r>
          </a:p>
          <a:p>
            <a:pPr lvl="1"/>
            <a:r>
              <a:rPr lang="en-US" sz="1800" dirty="0"/>
              <a:t>Focus on capturing the key elements of the controls/processes</a:t>
            </a:r>
          </a:p>
          <a:p>
            <a:r>
              <a:rPr lang="en-US" sz="1800" dirty="0"/>
              <a:t>Example:</a:t>
            </a:r>
          </a:p>
        </p:txBody>
      </p:sp>
      <p:pic>
        <p:nvPicPr>
          <p:cNvPr id="8" name="Picture 7">
            <a:extLst>
              <a:ext uri="{FF2B5EF4-FFF2-40B4-BE49-F238E27FC236}">
                <a16:creationId xmlns:a16="http://schemas.microsoft.com/office/drawing/2014/main" id="{7C0C2216-EA3E-4777-9064-12BA218C5D61}"/>
              </a:ext>
            </a:extLst>
          </p:cNvPr>
          <p:cNvPicPr>
            <a:picLocks noChangeAspect="1"/>
          </p:cNvPicPr>
          <p:nvPr/>
        </p:nvPicPr>
        <p:blipFill>
          <a:blip r:embed="rId2"/>
          <a:stretch>
            <a:fillRect/>
          </a:stretch>
        </p:blipFill>
        <p:spPr>
          <a:xfrm>
            <a:off x="387617" y="3429000"/>
            <a:ext cx="11416765" cy="912812"/>
          </a:xfrm>
          <a:prstGeom prst="rect">
            <a:avLst/>
          </a:prstGeom>
        </p:spPr>
      </p:pic>
    </p:spTree>
    <p:extLst>
      <p:ext uri="{BB962C8B-B14F-4D97-AF65-F5344CB8AC3E}">
        <p14:creationId xmlns:p14="http://schemas.microsoft.com/office/powerpoint/2010/main" val="1812127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D7F91-EE1B-4673-9D1D-C58422B4B17B}"/>
              </a:ext>
            </a:extLst>
          </p:cNvPr>
          <p:cNvSpPr>
            <a:spLocks noGrp="1"/>
          </p:cNvSpPr>
          <p:nvPr>
            <p:ph type="title"/>
          </p:nvPr>
        </p:nvSpPr>
        <p:spPr/>
        <p:txBody>
          <a:bodyPr>
            <a:noAutofit/>
          </a:bodyPr>
          <a:lstStyle/>
          <a:p>
            <a:r>
              <a:rPr lang="en-US" sz="3200" dirty="0"/>
              <a:t>Complimentary User Entity (CUE) Controls – Guidance on Responses PT. 2</a:t>
            </a:r>
          </a:p>
        </p:txBody>
      </p:sp>
      <p:sp>
        <p:nvSpPr>
          <p:cNvPr id="4" name="Footer Placeholder 3">
            <a:extLst>
              <a:ext uri="{FF2B5EF4-FFF2-40B4-BE49-F238E27FC236}">
                <a16:creationId xmlns:a16="http://schemas.microsoft.com/office/drawing/2014/main" id="{84D12BE5-B145-4491-8732-2F6C21545F3E}"/>
              </a:ext>
            </a:extLst>
          </p:cNvPr>
          <p:cNvSpPr>
            <a:spLocks noGrp="1"/>
          </p:cNvSpPr>
          <p:nvPr>
            <p:ph type="ftr" sz="quarter" idx="11"/>
          </p:nvPr>
        </p:nvSpPr>
        <p:spPr/>
        <p:txBody>
          <a:bodyPr/>
          <a:lstStyle/>
          <a:p>
            <a:pPr lvl="0"/>
            <a:r>
              <a:rPr lang="en-US" noProof="0" dirty="0"/>
              <a:t>Office of Accounts and Control | April 2022</a:t>
            </a:r>
          </a:p>
        </p:txBody>
      </p:sp>
      <p:sp>
        <p:nvSpPr>
          <p:cNvPr id="5" name="Slide Number Placeholder 4">
            <a:extLst>
              <a:ext uri="{FF2B5EF4-FFF2-40B4-BE49-F238E27FC236}">
                <a16:creationId xmlns:a16="http://schemas.microsoft.com/office/drawing/2014/main" id="{1E6DC724-CD16-43AA-BB2B-E126724B26F4}"/>
              </a:ext>
            </a:extLst>
          </p:cNvPr>
          <p:cNvSpPr>
            <a:spLocks noGrp="1"/>
          </p:cNvSpPr>
          <p:nvPr>
            <p:ph type="sldNum" sz="quarter" idx="12"/>
          </p:nvPr>
        </p:nvSpPr>
        <p:spPr/>
        <p:txBody>
          <a:bodyPr/>
          <a:lstStyle/>
          <a:p>
            <a:fld id="{F477D24C-55BC-4150-BC77-7526DE4131D6}" type="slidenum">
              <a:rPr lang="en-US" smtClean="0"/>
              <a:t>24</a:t>
            </a:fld>
            <a:endParaRPr lang="en-US"/>
          </a:p>
        </p:txBody>
      </p:sp>
      <p:sp>
        <p:nvSpPr>
          <p:cNvPr id="9" name="Content Placeholder 2">
            <a:extLst>
              <a:ext uri="{FF2B5EF4-FFF2-40B4-BE49-F238E27FC236}">
                <a16:creationId xmlns:a16="http://schemas.microsoft.com/office/drawing/2014/main" id="{C16BA072-2583-4B25-A0BF-7D833F536597}"/>
              </a:ext>
            </a:extLst>
          </p:cNvPr>
          <p:cNvSpPr txBox="1">
            <a:spLocks/>
          </p:cNvSpPr>
          <p:nvPr/>
        </p:nvSpPr>
        <p:spPr>
          <a:xfrm>
            <a:off x="304800" y="1032091"/>
            <a:ext cx="11475521" cy="3788199"/>
          </a:xfrm>
          <a:prstGeom prst="rect">
            <a:avLst/>
          </a:prstGeom>
        </p:spPr>
        <p:txBody>
          <a:bodyPr vert="horz" lIns="91440" tIns="45720" rIns="91440" bIns="45720" rtlCol="0" anchor="t">
            <a:noAutofit/>
          </a:bodyPr>
          <a:lstStyle>
            <a:lvl1pPr marL="2286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1pPr>
            <a:lvl2pPr marL="6858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2pPr>
            <a:lvl3pPr marL="11430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3pPr>
            <a:lvl4pPr marL="16002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4pPr>
            <a:lvl5pPr marL="20574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dirty="0"/>
          </a:p>
          <a:p>
            <a:r>
              <a:rPr lang="en-US" sz="2000" dirty="0"/>
              <a:t>It's possible that your controls/processes cover multiple CUE controls, if so its O.K. to copy and paste that same control/process to the applicable CUE</a:t>
            </a:r>
          </a:p>
          <a:p>
            <a:endParaRPr lang="en-US" sz="2000" dirty="0"/>
          </a:p>
          <a:p>
            <a:r>
              <a:rPr lang="en-US" sz="2000" dirty="0"/>
              <a:t>If a listed CUE control is not relevant to the Agency's processes, please provide information on why the control/process is not needed</a:t>
            </a:r>
          </a:p>
          <a:p>
            <a:endParaRPr lang="en-US" sz="2000" dirty="0"/>
          </a:p>
          <a:p>
            <a:r>
              <a:rPr lang="en-US" sz="2000" dirty="0"/>
              <a:t>If you have any questions regarding CUE controls and how they relate to your agency's controls/processes, please reach out to A&amp;C via </a:t>
            </a:r>
            <a:r>
              <a:rPr lang="en-US" sz="2000" b="1" dirty="0"/>
              <a:t>DOA.SOCReportsandChecklist@doa.ri.gov </a:t>
            </a:r>
          </a:p>
        </p:txBody>
      </p:sp>
    </p:spTree>
    <p:extLst>
      <p:ext uri="{BB962C8B-B14F-4D97-AF65-F5344CB8AC3E}">
        <p14:creationId xmlns:p14="http://schemas.microsoft.com/office/powerpoint/2010/main" val="4809388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D7F91-EE1B-4673-9D1D-C58422B4B17B}"/>
              </a:ext>
            </a:extLst>
          </p:cNvPr>
          <p:cNvSpPr>
            <a:spLocks noGrp="1"/>
          </p:cNvSpPr>
          <p:nvPr>
            <p:ph type="title"/>
          </p:nvPr>
        </p:nvSpPr>
        <p:spPr/>
        <p:txBody>
          <a:bodyPr/>
          <a:lstStyle/>
          <a:p>
            <a:r>
              <a:rPr lang="en-US" dirty="0"/>
              <a:t>Disaster Recovery</a:t>
            </a:r>
          </a:p>
        </p:txBody>
      </p:sp>
      <p:sp>
        <p:nvSpPr>
          <p:cNvPr id="4" name="Footer Placeholder 3">
            <a:extLst>
              <a:ext uri="{FF2B5EF4-FFF2-40B4-BE49-F238E27FC236}">
                <a16:creationId xmlns:a16="http://schemas.microsoft.com/office/drawing/2014/main" id="{84D12BE5-B145-4491-8732-2F6C21545F3E}"/>
              </a:ext>
            </a:extLst>
          </p:cNvPr>
          <p:cNvSpPr>
            <a:spLocks noGrp="1"/>
          </p:cNvSpPr>
          <p:nvPr>
            <p:ph type="ftr" sz="quarter" idx="11"/>
          </p:nvPr>
        </p:nvSpPr>
        <p:spPr/>
        <p:txBody>
          <a:bodyPr/>
          <a:lstStyle/>
          <a:p>
            <a:pPr lvl="0"/>
            <a:r>
              <a:rPr lang="en-US" noProof="0" dirty="0"/>
              <a:t>Office of Accounts and Control | April 2022</a:t>
            </a:r>
          </a:p>
        </p:txBody>
      </p:sp>
      <p:sp>
        <p:nvSpPr>
          <p:cNvPr id="5" name="Slide Number Placeholder 4">
            <a:extLst>
              <a:ext uri="{FF2B5EF4-FFF2-40B4-BE49-F238E27FC236}">
                <a16:creationId xmlns:a16="http://schemas.microsoft.com/office/drawing/2014/main" id="{1E6DC724-CD16-43AA-BB2B-E126724B26F4}"/>
              </a:ext>
            </a:extLst>
          </p:cNvPr>
          <p:cNvSpPr>
            <a:spLocks noGrp="1"/>
          </p:cNvSpPr>
          <p:nvPr>
            <p:ph type="sldNum" sz="quarter" idx="12"/>
          </p:nvPr>
        </p:nvSpPr>
        <p:spPr/>
        <p:txBody>
          <a:bodyPr/>
          <a:lstStyle/>
          <a:p>
            <a:fld id="{F477D24C-55BC-4150-BC77-7526DE4131D6}" type="slidenum">
              <a:rPr lang="en-US" smtClean="0"/>
              <a:t>25</a:t>
            </a:fld>
            <a:endParaRPr lang="en-US"/>
          </a:p>
        </p:txBody>
      </p:sp>
      <p:sp>
        <p:nvSpPr>
          <p:cNvPr id="9" name="Content Placeholder 2">
            <a:extLst>
              <a:ext uri="{FF2B5EF4-FFF2-40B4-BE49-F238E27FC236}">
                <a16:creationId xmlns:a16="http://schemas.microsoft.com/office/drawing/2014/main" id="{C16BA072-2583-4B25-A0BF-7D833F536597}"/>
              </a:ext>
            </a:extLst>
          </p:cNvPr>
          <p:cNvSpPr txBox="1">
            <a:spLocks/>
          </p:cNvSpPr>
          <p:nvPr/>
        </p:nvSpPr>
        <p:spPr>
          <a:xfrm>
            <a:off x="304800" y="1032091"/>
            <a:ext cx="11475521" cy="3788199"/>
          </a:xfrm>
          <a:prstGeom prst="rect">
            <a:avLst/>
          </a:prstGeom>
        </p:spPr>
        <p:txBody>
          <a:bodyPr vert="horz" lIns="91440" tIns="45720" rIns="91440" bIns="45720" rtlCol="0" anchor="t">
            <a:noAutofit/>
          </a:bodyPr>
          <a:lstStyle>
            <a:lvl1pPr marL="2286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1pPr>
            <a:lvl2pPr marL="6858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2pPr>
            <a:lvl3pPr marL="11430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3pPr>
            <a:lvl4pPr marL="16002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4pPr>
            <a:lvl5pPr marL="20574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Document the Service Organization’s disaster recovery plan</a:t>
            </a:r>
          </a:p>
          <a:p>
            <a:pPr marL="0" indent="0">
              <a:buNone/>
            </a:pPr>
            <a:endParaRPr lang="en-US" sz="2000" dirty="0"/>
          </a:p>
          <a:p>
            <a:r>
              <a:rPr lang="en-US" sz="2000" dirty="0"/>
              <a:t>Purpose is to review and ensure that the Agency’s data is protected and preserved by the Service Organization in unforeseen events</a:t>
            </a:r>
          </a:p>
          <a:p>
            <a:pPr marL="0" indent="0">
              <a:buNone/>
            </a:pPr>
            <a:endParaRPr lang="en-US" sz="2000" dirty="0"/>
          </a:p>
          <a:p>
            <a:r>
              <a:rPr lang="en-US" sz="2000" dirty="0"/>
              <a:t>Also ensures that the Service Organization can continue to operate effectively for the Agency</a:t>
            </a:r>
          </a:p>
        </p:txBody>
      </p:sp>
      <p:pic>
        <p:nvPicPr>
          <p:cNvPr id="6" name="Picture 5">
            <a:extLst>
              <a:ext uri="{FF2B5EF4-FFF2-40B4-BE49-F238E27FC236}">
                <a16:creationId xmlns:a16="http://schemas.microsoft.com/office/drawing/2014/main" id="{50EF19C2-3895-4437-9255-809C2E6A3A79}"/>
              </a:ext>
            </a:extLst>
          </p:cNvPr>
          <p:cNvPicPr>
            <a:picLocks noChangeAspect="1"/>
          </p:cNvPicPr>
          <p:nvPr/>
        </p:nvPicPr>
        <p:blipFill>
          <a:blip r:embed="rId2"/>
          <a:stretch>
            <a:fillRect/>
          </a:stretch>
        </p:blipFill>
        <p:spPr>
          <a:xfrm>
            <a:off x="358240" y="4457558"/>
            <a:ext cx="11475520" cy="725464"/>
          </a:xfrm>
          <a:prstGeom prst="rect">
            <a:avLst/>
          </a:prstGeom>
        </p:spPr>
      </p:pic>
    </p:spTree>
    <p:extLst>
      <p:ext uri="{BB962C8B-B14F-4D97-AF65-F5344CB8AC3E}">
        <p14:creationId xmlns:p14="http://schemas.microsoft.com/office/powerpoint/2010/main" val="940700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D7F91-EE1B-4673-9D1D-C58422B4B17B}"/>
              </a:ext>
            </a:extLst>
          </p:cNvPr>
          <p:cNvSpPr>
            <a:spLocks noGrp="1"/>
          </p:cNvSpPr>
          <p:nvPr>
            <p:ph type="title"/>
          </p:nvPr>
        </p:nvSpPr>
        <p:spPr/>
        <p:txBody>
          <a:bodyPr/>
          <a:lstStyle/>
          <a:p>
            <a:r>
              <a:rPr lang="en-US" dirty="0"/>
              <a:t>Review Signatures</a:t>
            </a:r>
          </a:p>
        </p:txBody>
      </p:sp>
      <p:sp>
        <p:nvSpPr>
          <p:cNvPr id="4" name="Footer Placeholder 3">
            <a:extLst>
              <a:ext uri="{FF2B5EF4-FFF2-40B4-BE49-F238E27FC236}">
                <a16:creationId xmlns:a16="http://schemas.microsoft.com/office/drawing/2014/main" id="{84D12BE5-B145-4491-8732-2F6C21545F3E}"/>
              </a:ext>
            </a:extLst>
          </p:cNvPr>
          <p:cNvSpPr>
            <a:spLocks noGrp="1"/>
          </p:cNvSpPr>
          <p:nvPr>
            <p:ph type="ftr" sz="quarter" idx="11"/>
          </p:nvPr>
        </p:nvSpPr>
        <p:spPr/>
        <p:txBody>
          <a:bodyPr/>
          <a:lstStyle/>
          <a:p>
            <a:pPr lvl="0"/>
            <a:r>
              <a:rPr lang="en-US" noProof="0" dirty="0"/>
              <a:t>Office of Accounts and Control | April 2022</a:t>
            </a:r>
          </a:p>
        </p:txBody>
      </p:sp>
      <p:sp>
        <p:nvSpPr>
          <p:cNvPr id="5" name="Slide Number Placeholder 4">
            <a:extLst>
              <a:ext uri="{FF2B5EF4-FFF2-40B4-BE49-F238E27FC236}">
                <a16:creationId xmlns:a16="http://schemas.microsoft.com/office/drawing/2014/main" id="{1E6DC724-CD16-43AA-BB2B-E126724B26F4}"/>
              </a:ext>
            </a:extLst>
          </p:cNvPr>
          <p:cNvSpPr>
            <a:spLocks noGrp="1"/>
          </p:cNvSpPr>
          <p:nvPr>
            <p:ph type="sldNum" sz="quarter" idx="12"/>
          </p:nvPr>
        </p:nvSpPr>
        <p:spPr/>
        <p:txBody>
          <a:bodyPr/>
          <a:lstStyle/>
          <a:p>
            <a:fld id="{F477D24C-55BC-4150-BC77-7526DE4131D6}" type="slidenum">
              <a:rPr lang="en-US" smtClean="0"/>
              <a:t>26</a:t>
            </a:fld>
            <a:endParaRPr lang="en-US"/>
          </a:p>
        </p:txBody>
      </p:sp>
      <p:sp>
        <p:nvSpPr>
          <p:cNvPr id="9" name="Content Placeholder 2">
            <a:extLst>
              <a:ext uri="{FF2B5EF4-FFF2-40B4-BE49-F238E27FC236}">
                <a16:creationId xmlns:a16="http://schemas.microsoft.com/office/drawing/2014/main" id="{C16BA072-2583-4B25-A0BF-7D833F536597}"/>
              </a:ext>
            </a:extLst>
          </p:cNvPr>
          <p:cNvSpPr txBox="1">
            <a:spLocks/>
          </p:cNvSpPr>
          <p:nvPr/>
        </p:nvSpPr>
        <p:spPr>
          <a:xfrm>
            <a:off x="304800" y="1032091"/>
            <a:ext cx="11475521" cy="3788199"/>
          </a:xfrm>
          <a:prstGeom prst="rect">
            <a:avLst/>
          </a:prstGeom>
        </p:spPr>
        <p:txBody>
          <a:bodyPr vert="horz" lIns="91440" tIns="45720" rIns="91440" bIns="45720" rtlCol="0" anchor="t">
            <a:noAutofit/>
          </a:bodyPr>
          <a:lstStyle>
            <a:lvl1pPr marL="2286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1pPr>
            <a:lvl2pPr marL="6858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2pPr>
            <a:lvl3pPr marL="11430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3pPr>
            <a:lvl4pPr marL="16002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4pPr>
            <a:lvl5pPr marL="20574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And last but certainly not least…</a:t>
            </a:r>
          </a:p>
          <a:p>
            <a:r>
              <a:rPr lang="en-US" sz="1800" dirty="0"/>
              <a:t>The Agency should do a final review and sign off on the </a:t>
            </a:r>
            <a:r>
              <a:rPr lang="en-US" sz="1800" b="1" u="sng" dirty="0"/>
              <a:t>SOC Report Review</a:t>
            </a:r>
          </a:p>
          <a:p>
            <a:r>
              <a:rPr lang="en-US" sz="1800" dirty="0"/>
              <a:t>Please provide to A&amp;C the following:</a:t>
            </a:r>
          </a:p>
          <a:p>
            <a:pPr lvl="1"/>
            <a:r>
              <a:rPr lang="en-US" dirty="0"/>
              <a:t>Signed copy (in PDF form) </a:t>
            </a:r>
          </a:p>
          <a:p>
            <a:pPr lvl="1"/>
            <a:r>
              <a:rPr lang="en-US" dirty="0"/>
              <a:t>The excel version of the report review</a:t>
            </a:r>
          </a:p>
        </p:txBody>
      </p:sp>
      <p:pic>
        <p:nvPicPr>
          <p:cNvPr id="7" name="Picture 6">
            <a:extLst>
              <a:ext uri="{FF2B5EF4-FFF2-40B4-BE49-F238E27FC236}">
                <a16:creationId xmlns:a16="http://schemas.microsoft.com/office/drawing/2014/main" id="{6EF113D6-F41C-49FE-A5AA-2B1ACEEFF2C5}"/>
              </a:ext>
            </a:extLst>
          </p:cNvPr>
          <p:cNvPicPr>
            <a:picLocks noChangeAspect="1"/>
          </p:cNvPicPr>
          <p:nvPr/>
        </p:nvPicPr>
        <p:blipFill>
          <a:blip r:embed="rId2"/>
          <a:stretch>
            <a:fillRect/>
          </a:stretch>
        </p:blipFill>
        <p:spPr>
          <a:xfrm>
            <a:off x="1150261" y="3429000"/>
            <a:ext cx="9784597" cy="2515709"/>
          </a:xfrm>
          <a:prstGeom prst="rect">
            <a:avLst/>
          </a:prstGeom>
        </p:spPr>
      </p:pic>
      <p:sp>
        <p:nvSpPr>
          <p:cNvPr id="8" name="Content Placeholder 2">
            <a:extLst>
              <a:ext uri="{FF2B5EF4-FFF2-40B4-BE49-F238E27FC236}">
                <a16:creationId xmlns:a16="http://schemas.microsoft.com/office/drawing/2014/main" id="{5B37A083-FE61-4E2F-AA93-E1946B02370B}"/>
              </a:ext>
            </a:extLst>
          </p:cNvPr>
          <p:cNvSpPr txBox="1">
            <a:spLocks/>
          </p:cNvSpPr>
          <p:nvPr/>
        </p:nvSpPr>
        <p:spPr>
          <a:xfrm>
            <a:off x="3816140" y="2498303"/>
            <a:ext cx="3034111" cy="529761"/>
          </a:xfrm>
          <a:prstGeom prst="rect">
            <a:avLst/>
          </a:prstGeom>
        </p:spPr>
        <p:txBody>
          <a:bodyPr vert="horz" lIns="91440" tIns="45720" rIns="91440" bIns="45720" rtlCol="0" anchor="t">
            <a:noAutofit/>
          </a:bodyPr>
          <a:lstStyle>
            <a:lvl1pPr marL="2286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1pPr>
            <a:lvl2pPr marL="6858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2pPr>
            <a:lvl3pPr marL="11430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3pPr>
            <a:lvl4pPr marL="16002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4pPr>
            <a:lvl5pPr marL="20574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All SOC reports</a:t>
            </a:r>
          </a:p>
        </p:txBody>
      </p:sp>
    </p:spTree>
    <p:extLst>
      <p:ext uri="{BB962C8B-B14F-4D97-AF65-F5344CB8AC3E}">
        <p14:creationId xmlns:p14="http://schemas.microsoft.com/office/powerpoint/2010/main" val="28054099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D7F91-EE1B-4673-9D1D-C58422B4B17B}"/>
              </a:ext>
            </a:extLst>
          </p:cNvPr>
          <p:cNvSpPr>
            <a:spLocks noGrp="1"/>
          </p:cNvSpPr>
          <p:nvPr>
            <p:ph type="title"/>
          </p:nvPr>
        </p:nvSpPr>
        <p:spPr/>
        <p:txBody>
          <a:bodyPr/>
          <a:lstStyle/>
          <a:p>
            <a:r>
              <a:rPr lang="en-US" dirty="0"/>
              <a:t>Thank You!</a:t>
            </a:r>
          </a:p>
        </p:txBody>
      </p:sp>
      <p:sp>
        <p:nvSpPr>
          <p:cNvPr id="4" name="Footer Placeholder 3">
            <a:extLst>
              <a:ext uri="{FF2B5EF4-FFF2-40B4-BE49-F238E27FC236}">
                <a16:creationId xmlns:a16="http://schemas.microsoft.com/office/drawing/2014/main" id="{84D12BE5-B145-4491-8732-2F6C21545F3E}"/>
              </a:ext>
            </a:extLst>
          </p:cNvPr>
          <p:cNvSpPr>
            <a:spLocks noGrp="1"/>
          </p:cNvSpPr>
          <p:nvPr>
            <p:ph type="ftr" sz="quarter" idx="11"/>
          </p:nvPr>
        </p:nvSpPr>
        <p:spPr/>
        <p:txBody>
          <a:bodyPr/>
          <a:lstStyle/>
          <a:p>
            <a:pPr lvl="0"/>
            <a:r>
              <a:rPr lang="en-US" noProof="0" dirty="0"/>
              <a:t>Office of Accounts and Control | April 2022</a:t>
            </a:r>
          </a:p>
        </p:txBody>
      </p:sp>
      <p:sp>
        <p:nvSpPr>
          <p:cNvPr id="5" name="Slide Number Placeholder 4">
            <a:extLst>
              <a:ext uri="{FF2B5EF4-FFF2-40B4-BE49-F238E27FC236}">
                <a16:creationId xmlns:a16="http://schemas.microsoft.com/office/drawing/2014/main" id="{1E6DC724-CD16-43AA-BB2B-E126724B26F4}"/>
              </a:ext>
            </a:extLst>
          </p:cNvPr>
          <p:cNvSpPr>
            <a:spLocks noGrp="1"/>
          </p:cNvSpPr>
          <p:nvPr>
            <p:ph type="sldNum" sz="quarter" idx="12"/>
          </p:nvPr>
        </p:nvSpPr>
        <p:spPr/>
        <p:txBody>
          <a:bodyPr/>
          <a:lstStyle/>
          <a:p>
            <a:fld id="{F477D24C-55BC-4150-BC77-7526DE4131D6}" type="slidenum">
              <a:rPr lang="en-US" smtClean="0"/>
              <a:t>27</a:t>
            </a:fld>
            <a:endParaRPr lang="en-US"/>
          </a:p>
        </p:txBody>
      </p:sp>
      <p:sp>
        <p:nvSpPr>
          <p:cNvPr id="9" name="Content Placeholder 2">
            <a:extLst>
              <a:ext uri="{FF2B5EF4-FFF2-40B4-BE49-F238E27FC236}">
                <a16:creationId xmlns:a16="http://schemas.microsoft.com/office/drawing/2014/main" id="{C16BA072-2583-4B25-A0BF-7D833F536597}"/>
              </a:ext>
            </a:extLst>
          </p:cNvPr>
          <p:cNvSpPr txBox="1">
            <a:spLocks/>
          </p:cNvSpPr>
          <p:nvPr/>
        </p:nvSpPr>
        <p:spPr>
          <a:xfrm>
            <a:off x="486887" y="1621832"/>
            <a:ext cx="6044541" cy="3788199"/>
          </a:xfrm>
          <a:prstGeom prst="rect">
            <a:avLst/>
          </a:prstGeom>
        </p:spPr>
        <p:txBody>
          <a:bodyPr vert="horz" lIns="91440" tIns="45720" rIns="91440" bIns="45720" rtlCol="0" anchor="t">
            <a:noAutofit/>
          </a:bodyPr>
          <a:lstStyle>
            <a:lvl1pPr marL="2286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1pPr>
            <a:lvl2pPr marL="6858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2pPr>
            <a:lvl3pPr marL="11430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3pPr>
            <a:lvl4pPr marL="16002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4pPr>
            <a:lvl5pPr marL="20574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Any questions, please do not hesitate to reach out to A&amp;C via </a:t>
            </a:r>
            <a:r>
              <a:rPr lang="en-US" sz="2000" b="1" dirty="0">
                <a:hlinkClick r:id="rId2"/>
              </a:rPr>
              <a:t>DOA.SOCReportsandChecklist@doa.ri.gov</a:t>
            </a:r>
            <a:endParaRPr lang="en-US" sz="2000" b="1" dirty="0"/>
          </a:p>
          <a:p>
            <a:pPr marL="0" indent="0">
              <a:buNone/>
            </a:pPr>
            <a:endParaRPr lang="en-US" sz="2000" b="1" dirty="0"/>
          </a:p>
          <a:p>
            <a:pPr marL="0" indent="0">
              <a:buNone/>
            </a:pPr>
            <a:r>
              <a:rPr lang="en-US" sz="2000" dirty="0"/>
              <a:t>Alex Herald, Administrator, Financial Management </a:t>
            </a:r>
            <a:r>
              <a:rPr lang="en-US" sz="2000" b="1" dirty="0">
                <a:hlinkClick r:id="rId3"/>
              </a:rPr>
              <a:t>Alexander.Herald@DOA.ri.gov</a:t>
            </a:r>
            <a:endParaRPr lang="en-US" sz="2000" b="1" dirty="0"/>
          </a:p>
          <a:p>
            <a:pPr marL="0" indent="0">
              <a:buNone/>
            </a:pPr>
            <a:endParaRPr lang="en-US" sz="1800" b="1" dirty="0"/>
          </a:p>
        </p:txBody>
      </p:sp>
    </p:spTree>
    <p:extLst>
      <p:ext uri="{BB962C8B-B14F-4D97-AF65-F5344CB8AC3E}">
        <p14:creationId xmlns:p14="http://schemas.microsoft.com/office/powerpoint/2010/main" val="1513352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8BAFA-3E09-4EF7-B8E0-32BDE1A027E5}"/>
              </a:ext>
            </a:extLst>
          </p:cNvPr>
          <p:cNvSpPr>
            <a:spLocks noGrp="1"/>
          </p:cNvSpPr>
          <p:nvPr>
            <p:ph type="title"/>
          </p:nvPr>
        </p:nvSpPr>
        <p:spPr/>
        <p:txBody>
          <a:bodyPr/>
          <a:lstStyle/>
          <a:p>
            <a:r>
              <a:rPr lang="en-US" dirty="0"/>
              <a:t>Service Organization Control Reports</a:t>
            </a:r>
          </a:p>
        </p:txBody>
      </p:sp>
      <p:sp>
        <p:nvSpPr>
          <p:cNvPr id="3" name="Footer Placeholder 2">
            <a:extLst>
              <a:ext uri="{FF2B5EF4-FFF2-40B4-BE49-F238E27FC236}">
                <a16:creationId xmlns:a16="http://schemas.microsoft.com/office/drawing/2014/main" id="{8B43DF4C-E91B-4AA6-8315-F70D69BEC604}"/>
              </a:ext>
            </a:extLst>
          </p:cNvPr>
          <p:cNvSpPr>
            <a:spLocks noGrp="1"/>
          </p:cNvSpPr>
          <p:nvPr>
            <p:ph type="ftr" sz="quarter" idx="11"/>
          </p:nvPr>
        </p:nvSpPr>
        <p:spPr/>
        <p:txBody>
          <a:bodyPr/>
          <a:lstStyle/>
          <a:p>
            <a:r>
              <a:rPr lang="en-US" dirty="0"/>
              <a:t>Office of Accounts and Control | April 2022</a:t>
            </a:r>
            <a:endParaRPr lang="en-US" dirty="0">
              <a:ea typeface="+mn-lt"/>
              <a:cs typeface="+mn-lt"/>
            </a:endParaRPr>
          </a:p>
        </p:txBody>
      </p:sp>
      <p:sp>
        <p:nvSpPr>
          <p:cNvPr id="4" name="Slide Number Placeholder 3">
            <a:extLst>
              <a:ext uri="{FF2B5EF4-FFF2-40B4-BE49-F238E27FC236}">
                <a16:creationId xmlns:a16="http://schemas.microsoft.com/office/drawing/2014/main" id="{E1A859BD-0B7B-4DFC-85FB-273EBE2901F7}"/>
              </a:ext>
            </a:extLst>
          </p:cNvPr>
          <p:cNvSpPr>
            <a:spLocks noGrp="1"/>
          </p:cNvSpPr>
          <p:nvPr>
            <p:ph type="sldNum" sz="quarter" idx="12"/>
          </p:nvPr>
        </p:nvSpPr>
        <p:spPr/>
        <p:txBody>
          <a:bodyPr/>
          <a:lstStyle/>
          <a:p>
            <a:fld id="{F477D24C-55BC-4150-BC77-7526DE4131D6}" type="slidenum">
              <a:rPr lang="en-US" smtClean="0"/>
              <a:t>3</a:t>
            </a:fld>
            <a:endParaRPr lang="en-US" dirty="0"/>
          </a:p>
        </p:txBody>
      </p:sp>
      <p:sp>
        <p:nvSpPr>
          <p:cNvPr id="5" name="Text Placeholder 4">
            <a:extLst>
              <a:ext uri="{FF2B5EF4-FFF2-40B4-BE49-F238E27FC236}">
                <a16:creationId xmlns:a16="http://schemas.microsoft.com/office/drawing/2014/main" id="{0391130C-52FD-41CA-ADDC-97B1B7B025A7}"/>
              </a:ext>
            </a:extLst>
          </p:cNvPr>
          <p:cNvSpPr>
            <a:spLocks noGrp="1"/>
          </p:cNvSpPr>
          <p:nvPr>
            <p:ph type="body" sz="quarter" idx="13"/>
          </p:nvPr>
        </p:nvSpPr>
        <p:spPr/>
        <p:txBody>
          <a:bodyPr vert="horz" lIns="91440" tIns="45720" rIns="91440" bIns="45720" rtlCol="0" anchor="t">
            <a:noAutofit/>
          </a:bodyPr>
          <a:lstStyle/>
          <a:p>
            <a:r>
              <a:rPr lang="en-US" dirty="0"/>
              <a:t>Training on June 17, 2021</a:t>
            </a:r>
          </a:p>
        </p:txBody>
      </p:sp>
      <p:sp>
        <p:nvSpPr>
          <p:cNvPr id="23" name="TextBox 22">
            <a:extLst>
              <a:ext uri="{FF2B5EF4-FFF2-40B4-BE49-F238E27FC236}">
                <a16:creationId xmlns:a16="http://schemas.microsoft.com/office/drawing/2014/main" id="{1AB5370D-F58F-4D67-81F3-64E6622F84CE}"/>
              </a:ext>
            </a:extLst>
          </p:cNvPr>
          <p:cNvSpPr txBox="1"/>
          <p:nvPr/>
        </p:nvSpPr>
        <p:spPr>
          <a:xfrm>
            <a:off x="304800" y="2064736"/>
            <a:ext cx="6097978" cy="452432"/>
          </a:xfrm>
          <a:prstGeom prst="rect">
            <a:avLst/>
          </a:prstGeom>
          <a:noFill/>
        </p:spPr>
        <p:txBody>
          <a:bodyPr wrap="square">
            <a:spAutoFit/>
          </a:bodyPr>
          <a:lstStyle/>
          <a:p>
            <a:pPr marL="342900" indent="-342900">
              <a:lnSpc>
                <a:spcPct val="123000"/>
              </a:lnSpc>
              <a:spcBef>
                <a:spcPts val="600"/>
              </a:spcBef>
              <a:spcAft>
                <a:spcPts val="600"/>
              </a:spcAft>
              <a:buClr>
                <a:schemeClr val="accent1"/>
              </a:buClr>
              <a:buFont typeface="Arial" panose="020B0604020202020204" pitchFamily="34" charset="0"/>
              <a:buChar char="•"/>
            </a:pPr>
            <a:r>
              <a:rPr lang="en-US" sz="2100" dirty="0">
                <a:solidFill>
                  <a:schemeClr val="accent6"/>
                </a:solidFill>
                <a:latin typeface="+mj-lt"/>
              </a:rPr>
              <a:t>Presentation:</a:t>
            </a:r>
          </a:p>
        </p:txBody>
      </p:sp>
      <p:graphicFrame>
        <p:nvGraphicFramePr>
          <p:cNvPr id="24" name="Content Placeholder 4">
            <a:hlinkClick r:id="" action="ppaction://ole?verb=0"/>
            <a:extLst>
              <a:ext uri="{FF2B5EF4-FFF2-40B4-BE49-F238E27FC236}">
                <a16:creationId xmlns:a16="http://schemas.microsoft.com/office/drawing/2014/main" id="{D898075F-8245-43D7-ACD4-B82EA9492C9B}"/>
              </a:ext>
            </a:extLst>
          </p:cNvPr>
          <p:cNvGraphicFramePr>
            <a:graphicFrameLocks noChangeAspect="1"/>
          </p:cNvGraphicFramePr>
          <p:nvPr>
            <p:extLst>
              <p:ext uri="{D42A27DB-BD31-4B8C-83A1-F6EECF244321}">
                <p14:modId xmlns:p14="http://schemas.microsoft.com/office/powerpoint/2010/main" val="3503429554"/>
              </p:ext>
            </p:extLst>
          </p:nvPr>
        </p:nvGraphicFramePr>
        <p:xfrm>
          <a:off x="581025" y="2674064"/>
          <a:ext cx="4783138" cy="2690812"/>
        </p:xfrm>
        <a:graphic>
          <a:graphicData uri="http://schemas.openxmlformats.org/presentationml/2006/ole">
            <mc:AlternateContent xmlns:mc="http://schemas.openxmlformats.org/markup-compatibility/2006">
              <mc:Choice xmlns:v="urn:schemas-microsoft-com:vml" Requires="v">
                <p:oleObj name="Presentation" r:id="rId2" imgW="5907024" imgH="3322517" progId="PowerPoint.Show.12">
                  <p:embed/>
                </p:oleObj>
              </mc:Choice>
              <mc:Fallback>
                <p:oleObj name="Presentation" r:id="rId2" imgW="5907024" imgH="3322517" progId="PowerPoint.Show.12">
                  <p:embed/>
                  <p:pic>
                    <p:nvPicPr>
                      <p:cNvPr id="24" name="Content Placeholder 4">
                        <a:hlinkClick r:id="" action="ppaction://ole?verb=0"/>
                        <a:extLst>
                          <a:ext uri="{FF2B5EF4-FFF2-40B4-BE49-F238E27FC236}">
                            <a16:creationId xmlns:a16="http://schemas.microsoft.com/office/drawing/2014/main" id="{D898075F-8245-43D7-ACD4-B82EA9492C9B}"/>
                          </a:ext>
                        </a:extLst>
                      </p:cNvPr>
                      <p:cNvPicPr/>
                      <p:nvPr/>
                    </p:nvPicPr>
                    <p:blipFill>
                      <a:blip r:embed="rId3"/>
                      <a:stretch>
                        <a:fillRect/>
                      </a:stretch>
                    </p:blipFill>
                    <p:spPr>
                      <a:xfrm>
                        <a:off x="581025" y="2674064"/>
                        <a:ext cx="4783138" cy="2690812"/>
                      </a:xfrm>
                      <a:prstGeom prst="rect">
                        <a:avLst/>
                      </a:prstGeom>
                    </p:spPr>
                  </p:pic>
                </p:oleObj>
              </mc:Fallback>
            </mc:AlternateContent>
          </a:graphicData>
        </a:graphic>
      </p:graphicFrame>
    </p:spTree>
    <p:extLst>
      <p:ext uri="{BB962C8B-B14F-4D97-AF65-F5344CB8AC3E}">
        <p14:creationId xmlns:p14="http://schemas.microsoft.com/office/powerpoint/2010/main" val="2458487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733EE-4AB6-46A1-82A0-FACBE92E6134}"/>
              </a:ext>
            </a:extLst>
          </p:cNvPr>
          <p:cNvSpPr>
            <a:spLocks noGrp="1"/>
          </p:cNvSpPr>
          <p:nvPr>
            <p:ph type="title"/>
          </p:nvPr>
        </p:nvSpPr>
        <p:spPr>
          <a:xfrm>
            <a:off x="304800" y="172857"/>
            <a:ext cx="11582400" cy="701731"/>
          </a:xfrm>
        </p:spPr>
        <p:txBody>
          <a:bodyPr>
            <a:normAutofit fontScale="90000"/>
          </a:bodyPr>
          <a:lstStyle/>
          <a:p>
            <a:r>
              <a:rPr lang="en-US" b="1" u="sng" dirty="0"/>
              <a:t>Report Review</a:t>
            </a:r>
            <a:r>
              <a:rPr lang="en-US" b="1" dirty="0"/>
              <a:t> </a:t>
            </a:r>
            <a:r>
              <a:rPr lang="en-US" sz="4400" cap="none" dirty="0">
                <a:latin typeface="+mn-lt"/>
              </a:rPr>
              <a:t>over</a:t>
            </a:r>
            <a:r>
              <a:rPr lang="en-US" sz="4400" dirty="0"/>
              <a:t> </a:t>
            </a:r>
            <a:r>
              <a:rPr lang="en-US" sz="4400" cap="none" dirty="0">
                <a:latin typeface="+mn-lt"/>
              </a:rPr>
              <a:t>Checklist</a:t>
            </a:r>
            <a:r>
              <a:rPr lang="en-US" sz="4400" dirty="0"/>
              <a:t>…</a:t>
            </a:r>
            <a:r>
              <a:rPr lang="en-US" sz="4800" dirty="0"/>
              <a:t>WHY?</a:t>
            </a:r>
            <a:endParaRPr lang="en-US" dirty="0"/>
          </a:p>
        </p:txBody>
      </p:sp>
      <p:sp>
        <p:nvSpPr>
          <p:cNvPr id="7" name="Footer Placeholder 2">
            <a:extLst>
              <a:ext uri="{FF2B5EF4-FFF2-40B4-BE49-F238E27FC236}">
                <a16:creationId xmlns:a16="http://schemas.microsoft.com/office/drawing/2014/main" id="{AA63FC69-2C20-4295-A569-ED9BFC5F1B63}"/>
              </a:ext>
            </a:extLst>
          </p:cNvPr>
          <p:cNvSpPr>
            <a:spLocks noGrp="1"/>
          </p:cNvSpPr>
          <p:nvPr>
            <p:ph type="ftr" sz="quarter" idx="11"/>
          </p:nvPr>
        </p:nvSpPr>
        <p:spPr>
          <a:xfrm>
            <a:off x="476320" y="6157275"/>
            <a:ext cx="7741840" cy="365125"/>
          </a:xfrm>
        </p:spPr>
        <p:txBody>
          <a:bodyPr/>
          <a:lstStyle/>
          <a:p>
            <a:pPr lvl="0"/>
            <a:r>
              <a:rPr lang="en-US" noProof="0" dirty="0"/>
              <a:t>Office of Accounts and Control | April 2022</a:t>
            </a:r>
          </a:p>
        </p:txBody>
      </p:sp>
      <p:sp>
        <p:nvSpPr>
          <p:cNvPr id="3" name="Slide Number Placeholder 2">
            <a:extLst>
              <a:ext uri="{FF2B5EF4-FFF2-40B4-BE49-F238E27FC236}">
                <a16:creationId xmlns:a16="http://schemas.microsoft.com/office/drawing/2014/main" id="{7041461D-CF95-401F-B4D7-72A320A9A596}"/>
              </a:ext>
            </a:extLst>
          </p:cNvPr>
          <p:cNvSpPr>
            <a:spLocks noGrp="1"/>
          </p:cNvSpPr>
          <p:nvPr>
            <p:ph type="sldNum" sz="quarter" idx="12"/>
          </p:nvPr>
        </p:nvSpPr>
        <p:spPr>
          <a:xfrm>
            <a:off x="9719988" y="6170673"/>
            <a:ext cx="586986" cy="338328"/>
          </a:xfrm>
        </p:spPr>
        <p:txBody>
          <a:bodyPr/>
          <a:lstStyle/>
          <a:p>
            <a:fld id="{F477D24C-55BC-4150-BC77-7526DE4131D6}" type="slidenum">
              <a:rPr lang="en-US" smtClean="0"/>
              <a:pPr/>
              <a:t>4</a:t>
            </a:fld>
            <a:endParaRPr lang="en-US"/>
          </a:p>
        </p:txBody>
      </p:sp>
      <p:sp>
        <p:nvSpPr>
          <p:cNvPr id="6" name="Content Placeholder 2">
            <a:extLst>
              <a:ext uri="{FF2B5EF4-FFF2-40B4-BE49-F238E27FC236}">
                <a16:creationId xmlns:a16="http://schemas.microsoft.com/office/drawing/2014/main" id="{8BA5BF01-6D7C-4314-B0FE-81A3AB669BFF}"/>
              </a:ext>
            </a:extLst>
          </p:cNvPr>
          <p:cNvSpPr txBox="1">
            <a:spLocks/>
          </p:cNvSpPr>
          <p:nvPr/>
        </p:nvSpPr>
        <p:spPr>
          <a:xfrm>
            <a:off x="304800" y="1881188"/>
            <a:ext cx="11582399" cy="3400423"/>
          </a:xfrm>
          <a:prstGeom prst="rect">
            <a:avLst/>
          </a:prstGeom>
        </p:spPr>
        <p:txBody>
          <a:bodyPr vert="horz" lIns="91440" tIns="45720" rIns="91440" bIns="45720" rtlCol="0">
            <a:noAutofit/>
          </a:bodyPr>
          <a:lstStyle>
            <a:lvl1pPr marL="2286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1pPr>
            <a:lvl2pPr marL="6858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2pPr>
            <a:lvl3pPr marL="11430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3pPr>
            <a:lvl4pPr marL="16002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4pPr>
            <a:lvl5pPr marL="20574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Audit findings require Agencies to evaluate SOC reports more thoroughly</a:t>
            </a:r>
          </a:p>
          <a:p>
            <a:endParaRPr lang="en-US" sz="2000" dirty="0"/>
          </a:p>
          <a:p>
            <a:r>
              <a:rPr lang="en-US" sz="2000" dirty="0"/>
              <a:t>Continued improvement/training is recommended and best practice</a:t>
            </a:r>
          </a:p>
          <a:p>
            <a:endParaRPr lang="en-US" sz="2000" dirty="0"/>
          </a:p>
          <a:p>
            <a:r>
              <a:rPr lang="en-US" sz="2000" b="1" u="sng" dirty="0"/>
              <a:t>Report Review</a:t>
            </a:r>
            <a:r>
              <a:rPr lang="en-US" sz="2000" b="1" dirty="0"/>
              <a:t> </a:t>
            </a:r>
            <a:r>
              <a:rPr lang="en-US" sz="2000" dirty="0"/>
              <a:t>is more like a memo and gives vital information not included in the checklist</a:t>
            </a:r>
          </a:p>
          <a:p>
            <a:endParaRPr lang="en-US" sz="2000" dirty="0"/>
          </a:p>
        </p:txBody>
      </p:sp>
    </p:spTree>
    <p:extLst>
      <p:ext uri="{BB962C8B-B14F-4D97-AF65-F5344CB8AC3E}">
        <p14:creationId xmlns:p14="http://schemas.microsoft.com/office/powerpoint/2010/main" val="3056786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0A699-8030-4F0E-8868-D26390EE6794}"/>
              </a:ext>
            </a:extLst>
          </p:cNvPr>
          <p:cNvSpPr>
            <a:spLocks noGrp="1"/>
          </p:cNvSpPr>
          <p:nvPr>
            <p:ph type="title"/>
          </p:nvPr>
        </p:nvSpPr>
        <p:spPr>
          <a:xfrm>
            <a:off x="304800" y="172857"/>
            <a:ext cx="11582400" cy="701731"/>
          </a:xfrm>
        </p:spPr>
        <p:txBody>
          <a:bodyPr>
            <a:normAutofit fontScale="90000"/>
          </a:bodyPr>
          <a:lstStyle/>
          <a:p>
            <a:r>
              <a:rPr lang="en-US" dirty="0"/>
              <a:t>Office of the Auditor General: </a:t>
            </a:r>
            <a:r>
              <a:rPr lang="en-US" sz="3600" dirty="0"/>
              <a:t>Repeat Findings on SOC Reporting</a:t>
            </a:r>
          </a:p>
        </p:txBody>
      </p:sp>
      <p:sp>
        <p:nvSpPr>
          <p:cNvPr id="3" name="Slide Number Placeholder 2">
            <a:extLst>
              <a:ext uri="{FF2B5EF4-FFF2-40B4-BE49-F238E27FC236}">
                <a16:creationId xmlns:a16="http://schemas.microsoft.com/office/drawing/2014/main" id="{FD4BD231-5F85-4C16-8842-FEDA94A6734C}"/>
              </a:ext>
            </a:extLst>
          </p:cNvPr>
          <p:cNvSpPr>
            <a:spLocks noGrp="1"/>
          </p:cNvSpPr>
          <p:nvPr>
            <p:ph type="sldNum" sz="quarter" idx="12"/>
          </p:nvPr>
        </p:nvSpPr>
        <p:spPr>
          <a:xfrm>
            <a:off x="9719988" y="6170673"/>
            <a:ext cx="586986" cy="338328"/>
          </a:xfrm>
        </p:spPr>
        <p:txBody>
          <a:bodyPr/>
          <a:lstStyle/>
          <a:p>
            <a:pPr lvl="0"/>
            <a:fld id="{F477D24C-55BC-4150-BC77-7526DE4131D6}" type="slidenum">
              <a:rPr lang="en-US" noProof="0" smtClean="0"/>
              <a:pPr lvl="0"/>
              <a:t>5</a:t>
            </a:fld>
            <a:endParaRPr lang="en-US" noProof="0"/>
          </a:p>
        </p:txBody>
      </p:sp>
      <p:sp>
        <p:nvSpPr>
          <p:cNvPr id="13" name="Footer Placeholder 2">
            <a:extLst>
              <a:ext uri="{FF2B5EF4-FFF2-40B4-BE49-F238E27FC236}">
                <a16:creationId xmlns:a16="http://schemas.microsoft.com/office/drawing/2014/main" id="{F84701A9-7077-4EC7-B9C1-EC8A32C83529}"/>
              </a:ext>
            </a:extLst>
          </p:cNvPr>
          <p:cNvSpPr>
            <a:spLocks noGrp="1"/>
          </p:cNvSpPr>
          <p:nvPr>
            <p:ph type="ftr" sz="quarter" idx="11"/>
          </p:nvPr>
        </p:nvSpPr>
        <p:spPr>
          <a:xfrm>
            <a:off x="476320" y="6157275"/>
            <a:ext cx="774184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Franklin Gothic Book"/>
                <a:ea typeface="+mn-ea"/>
                <a:cs typeface="+mn-cs"/>
              </a:rPr>
              <a:t>Office of Accounts and Control | April 2022</a:t>
            </a:r>
          </a:p>
        </p:txBody>
      </p:sp>
      <p:sp>
        <p:nvSpPr>
          <p:cNvPr id="11" name="TextBox 10">
            <a:extLst>
              <a:ext uri="{FF2B5EF4-FFF2-40B4-BE49-F238E27FC236}">
                <a16:creationId xmlns:a16="http://schemas.microsoft.com/office/drawing/2014/main" id="{B5B27DC3-43CE-47EF-BACB-294422978A41}"/>
              </a:ext>
            </a:extLst>
          </p:cNvPr>
          <p:cNvSpPr txBox="1"/>
          <p:nvPr/>
        </p:nvSpPr>
        <p:spPr>
          <a:xfrm>
            <a:off x="304800" y="1199968"/>
            <a:ext cx="5451843" cy="4185761"/>
          </a:xfrm>
          <a:prstGeom prst="rect">
            <a:avLst/>
          </a:prstGeom>
          <a:noFill/>
        </p:spPr>
        <p:txBody>
          <a:bodyPr wrap="square" lIns="91440" tIns="45720" rIns="91440" bIns="45720" rtlCol="0" anchor="t">
            <a:spAutoFit/>
          </a:bodyPr>
          <a:lstStyle/>
          <a:p>
            <a:pPr marL="285750" indent="-285750">
              <a:spcAft>
                <a:spcPts val="800"/>
              </a:spcAft>
              <a:buClr>
                <a:srgbClr val="EB5152"/>
              </a:buClr>
              <a:buFont typeface="Arial" panose="020B0604020202020204" pitchFamily="34" charset="0"/>
              <a:buChar char="•"/>
              <a:defRPr/>
            </a:pPr>
            <a:r>
              <a:rPr lang="en-US" dirty="0">
                <a:solidFill>
                  <a:srgbClr val="656666"/>
                </a:solidFill>
                <a:latin typeface="Franklin Gothic Book"/>
              </a:rPr>
              <a:t>Finding 2020-007 (significant deficiency – repeat finding – 2019-005)</a:t>
            </a:r>
          </a:p>
          <a:p>
            <a:pPr marL="285750" indent="-285750">
              <a:spcAft>
                <a:spcPts val="800"/>
              </a:spcAft>
              <a:buClr>
                <a:srgbClr val="EB5152"/>
              </a:buClr>
              <a:buFont typeface="Arial" panose="020B0604020202020204" pitchFamily="34" charset="0"/>
              <a:buChar char="•"/>
              <a:defRPr/>
            </a:pPr>
            <a:r>
              <a:rPr lang="en-US" dirty="0">
                <a:solidFill>
                  <a:srgbClr val="656666"/>
                </a:solidFill>
                <a:latin typeface="Franklin Gothic Book"/>
              </a:rPr>
              <a:t>“The State can continue to improve…by enhancing use and documentation of SOC reports”</a:t>
            </a:r>
          </a:p>
          <a:p>
            <a:pPr marL="285750" indent="-285750">
              <a:spcAft>
                <a:spcPts val="800"/>
              </a:spcAft>
              <a:buClr>
                <a:srgbClr val="EB5152"/>
              </a:buClr>
              <a:buFont typeface="Arial" panose="020B0604020202020204" pitchFamily="34" charset="0"/>
              <a:buChar char="•"/>
              <a:defRPr/>
            </a:pPr>
            <a:r>
              <a:rPr lang="en-US" dirty="0">
                <a:solidFill>
                  <a:srgbClr val="656666"/>
                </a:solidFill>
                <a:latin typeface="Franklin Gothic Book"/>
              </a:rPr>
              <a:t>The OAG recommends:</a:t>
            </a:r>
          </a:p>
          <a:p>
            <a:pPr marL="914400" lvl="1" indent="-457200">
              <a:spcAft>
                <a:spcPts val="800"/>
              </a:spcAft>
              <a:buClr>
                <a:srgbClr val="EB5152"/>
              </a:buClr>
              <a:buFont typeface="+mj-lt"/>
              <a:buAutoNum type="arabicPeriod"/>
              <a:defRPr/>
            </a:pPr>
            <a:r>
              <a:rPr lang="en-US" sz="1600" dirty="0">
                <a:solidFill>
                  <a:srgbClr val="656666"/>
                </a:solidFill>
                <a:latin typeface="Franklin Gothic Book"/>
              </a:rPr>
              <a:t>Enhancing training and monitoring</a:t>
            </a:r>
          </a:p>
          <a:p>
            <a:pPr marL="914400" lvl="1" indent="-457200">
              <a:spcAft>
                <a:spcPts val="800"/>
              </a:spcAft>
              <a:buClr>
                <a:srgbClr val="EB5152"/>
              </a:buClr>
              <a:buFont typeface="+mj-lt"/>
              <a:buAutoNum type="arabicPeriod"/>
              <a:defRPr/>
            </a:pPr>
            <a:r>
              <a:rPr lang="en-US" sz="1600" dirty="0">
                <a:solidFill>
                  <a:srgbClr val="656666"/>
                </a:solidFill>
                <a:latin typeface="Franklin Gothic Book"/>
              </a:rPr>
              <a:t>Identifying complimentary user entity (State) controls are in place and operating effectively</a:t>
            </a:r>
          </a:p>
          <a:p>
            <a:pPr marL="914400" lvl="1" indent="-457200">
              <a:spcAft>
                <a:spcPts val="800"/>
              </a:spcAft>
              <a:buClr>
                <a:srgbClr val="EB5152"/>
              </a:buClr>
              <a:buFont typeface="+mj-lt"/>
              <a:buAutoNum type="arabicPeriod"/>
              <a:defRPr/>
            </a:pPr>
            <a:r>
              <a:rPr lang="en-US" sz="1600" dirty="0">
                <a:solidFill>
                  <a:srgbClr val="656666"/>
                </a:solidFill>
                <a:latin typeface="Franklin Gothic Book"/>
              </a:rPr>
              <a:t>Ensuring expectations and auditor report modifications are evaluated and documented timely as they relate to the State’s overall control procedures</a:t>
            </a:r>
          </a:p>
          <a:p>
            <a:pPr marL="285750" indent="-285750">
              <a:spcAft>
                <a:spcPts val="800"/>
              </a:spcAft>
              <a:buClr>
                <a:srgbClr val="EB5152"/>
              </a:buClr>
              <a:buFont typeface="Arial" panose="020B0604020202020204" pitchFamily="34" charset="0"/>
              <a:buChar char="•"/>
              <a:defRPr/>
            </a:pPr>
            <a:endParaRPr lang="en-US" sz="2400" dirty="0">
              <a:solidFill>
                <a:srgbClr val="656666"/>
              </a:solidFill>
              <a:latin typeface="Franklin Gothic Book"/>
            </a:endParaRPr>
          </a:p>
        </p:txBody>
      </p:sp>
      <p:pic>
        <p:nvPicPr>
          <p:cNvPr id="12" name="Content Placeholder 11">
            <a:extLst>
              <a:ext uri="{FF2B5EF4-FFF2-40B4-BE49-F238E27FC236}">
                <a16:creationId xmlns:a16="http://schemas.microsoft.com/office/drawing/2014/main" id="{A8C514FC-8A28-4EDF-BF4E-409B110D8D4A}"/>
              </a:ext>
            </a:extLst>
          </p:cNvPr>
          <p:cNvPicPr>
            <a:picLocks noChangeAspect="1"/>
          </p:cNvPicPr>
          <p:nvPr/>
        </p:nvPicPr>
        <p:blipFill>
          <a:blip r:embed="rId3"/>
          <a:stretch>
            <a:fillRect/>
          </a:stretch>
        </p:blipFill>
        <p:spPr>
          <a:xfrm>
            <a:off x="6435359" y="882782"/>
            <a:ext cx="4437647" cy="4779005"/>
          </a:xfrm>
          <a:prstGeom prst="rect">
            <a:avLst/>
          </a:prstGeom>
          <a:ln>
            <a:solidFill>
              <a:schemeClr val="accent2"/>
            </a:solidFill>
          </a:ln>
        </p:spPr>
      </p:pic>
      <p:sp>
        <p:nvSpPr>
          <p:cNvPr id="14" name="TextBox 13">
            <a:extLst>
              <a:ext uri="{FF2B5EF4-FFF2-40B4-BE49-F238E27FC236}">
                <a16:creationId xmlns:a16="http://schemas.microsoft.com/office/drawing/2014/main" id="{67F906B7-D13F-45CC-9D4E-35F0A3A1FF5C}"/>
              </a:ext>
            </a:extLst>
          </p:cNvPr>
          <p:cNvSpPr txBox="1"/>
          <p:nvPr/>
        </p:nvSpPr>
        <p:spPr>
          <a:xfrm>
            <a:off x="304800" y="5718796"/>
            <a:ext cx="11582400" cy="400110"/>
          </a:xfrm>
          <a:prstGeom prst="rect">
            <a:avLst/>
          </a:prstGeom>
          <a:noFill/>
        </p:spPr>
        <p:txBody>
          <a:bodyPr wrap="square">
            <a:spAutoFit/>
          </a:bodyPr>
          <a:lstStyle/>
          <a:p>
            <a:pPr algn="ctr">
              <a:spcAft>
                <a:spcPts val="800"/>
              </a:spcAft>
              <a:buClr>
                <a:srgbClr val="EB5152"/>
              </a:buClr>
              <a:defRPr/>
            </a:pPr>
            <a:r>
              <a:rPr lang="en-US" sz="2000" dirty="0">
                <a:solidFill>
                  <a:schemeClr val="accent1"/>
                </a:solidFill>
                <a:latin typeface="+mj-lt"/>
                <a:ea typeface="+mj-ea"/>
                <a:cs typeface="+mj-cs"/>
              </a:rPr>
              <a:t>The </a:t>
            </a:r>
            <a:r>
              <a:rPr lang="en-US" sz="2000" u="sng" dirty="0">
                <a:solidFill>
                  <a:schemeClr val="accent1"/>
                </a:solidFill>
                <a:latin typeface="+mj-lt"/>
                <a:ea typeface="+mj-ea"/>
                <a:cs typeface="+mj-cs"/>
              </a:rPr>
              <a:t>new</a:t>
            </a:r>
            <a:r>
              <a:rPr lang="en-US" sz="2000" dirty="0">
                <a:solidFill>
                  <a:schemeClr val="accent1"/>
                </a:solidFill>
                <a:latin typeface="+mj-lt"/>
                <a:ea typeface="+mj-ea"/>
                <a:cs typeface="+mj-cs"/>
              </a:rPr>
              <a:t> SOC Report Review will aid agencies in accomplishing these recommendations</a:t>
            </a:r>
          </a:p>
        </p:txBody>
      </p:sp>
    </p:spTree>
    <p:extLst>
      <p:ext uri="{BB962C8B-B14F-4D97-AF65-F5344CB8AC3E}">
        <p14:creationId xmlns:p14="http://schemas.microsoft.com/office/powerpoint/2010/main" val="1853433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667E5-E654-466F-AF93-22D1343F6CFA}"/>
              </a:ext>
            </a:extLst>
          </p:cNvPr>
          <p:cNvSpPr>
            <a:spLocks noGrp="1"/>
          </p:cNvSpPr>
          <p:nvPr>
            <p:ph type="title"/>
          </p:nvPr>
        </p:nvSpPr>
        <p:spPr>
          <a:xfrm>
            <a:off x="304800" y="172857"/>
            <a:ext cx="11582400" cy="701731"/>
          </a:xfrm>
        </p:spPr>
        <p:txBody>
          <a:bodyPr>
            <a:normAutofit/>
          </a:bodyPr>
          <a:lstStyle/>
          <a:p>
            <a:r>
              <a:rPr lang="en-US" sz="4400" dirty="0"/>
              <a:t>What does the </a:t>
            </a:r>
            <a:r>
              <a:rPr lang="en-US" sz="4400" b="1" u="sng" dirty="0"/>
              <a:t>Report Review </a:t>
            </a:r>
            <a:r>
              <a:rPr lang="en-US" sz="4400" dirty="0"/>
              <a:t>include</a:t>
            </a:r>
            <a:endParaRPr lang="en-US" dirty="0"/>
          </a:p>
        </p:txBody>
      </p:sp>
      <p:sp>
        <p:nvSpPr>
          <p:cNvPr id="7" name="Footer Placeholder 2">
            <a:extLst>
              <a:ext uri="{FF2B5EF4-FFF2-40B4-BE49-F238E27FC236}">
                <a16:creationId xmlns:a16="http://schemas.microsoft.com/office/drawing/2014/main" id="{672D2814-933A-4008-B8F9-8BB1B2ABEC14}"/>
              </a:ext>
            </a:extLst>
          </p:cNvPr>
          <p:cNvSpPr>
            <a:spLocks noGrp="1"/>
          </p:cNvSpPr>
          <p:nvPr>
            <p:ph type="ftr" sz="quarter" idx="11"/>
          </p:nvPr>
        </p:nvSpPr>
        <p:spPr>
          <a:xfrm>
            <a:off x="476320" y="6157275"/>
            <a:ext cx="7741840" cy="365125"/>
          </a:xfrm>
        </p:spPr>
        <p:txBody>
          <a:bodyPr/>
          <a:lstStyle/>
          <a:p>
            <a:pPr lvl="0"/>
            <a:r>
              <a:rPr lang="en-US" noProof="0" dirty="0"/>
              <a:t>Office of Accounts and Control | </a:t>
            </a:r>
            <a:r>
              <a:rPr lang="en-US" dirty="0"/>
              <a:t>April </a:t>
            </a:r>
            <a:r>
              <a:rPr lang="en-US" noProof="0" dirty="0"/>
              <a:t>2022</a:t>
            </a:r>
          </a:p>
        </p:txBody>
      </p:sp>
      <p:sp>
        <p:nvSpPr>
          <p:cNvPr id="4" name="Slide Number Placeholder 3">
            <a:extLst>
              <a:ext uri="{FF2B5EF4-FFF2-40B4-BE49-F238E27FC236}">
                <a16:creationId xmlns:a16="http://schemas.microsoft.com/office/drawing/2014/main" id="{436D6088-3385-4D93-AACA-0FCB4BBE4003}"/>
              </a:ext>
            </a:extLst>
          </p:cNvPr>
          <p:cNvSpPr>
            <a:spLocks noGrp="1"/>
          </p:cNvSpPr>
          <p:nvPr>
            <p:ph type="sldNum" sz="quarter" idx="12"/>
          </p:nvPr>
        </p:nvSpPr>
        <p:spPr>
          <a:xfrm>
            <a:off x="9719988" y="6170673"/>
            <a:ext cx="586986" cy="338328"/>
          </a:xfrm>
        </p:spPr>
        <p:txBody>
          <a:bodyPr/>
          <a:lstStyle/>
          <a:p>
            <a:pPr lvl="0"/>
            <a:fld id="{F477D24C-55BC-4150-BC77-7526DE4131D6}" type="slidenum">
              <a:rPr lang="en-US" noProof="0" smtClean="0"/>
              <a:pPr lvl="0"/>
              <a:t>6</a:t>
            </a:fld>
            <a:endParaRPr lang="en-US" noProof="0"/>
          </a:p>
        </p:txBody>
      </p:sp>
      <p:sp>
        <p:nvSpPr>
          <p:cNvPr id="10" name="TextBox 9">
            <a:extLst>
              <a:ext uri="{FF2B5EF4-FFF2-40B4-BE49-F238E27FC236}">
                <a16:creationId xmlns:a16="http://schemas.microsoft.com/office/drawing/2014/main" id="{01A70E0E-BC12-4EC8-BD43-0BCCA67726FC}"/>
              </a:ext>
            </a:extLst>
          </p:cNvPr>
          <p:cNvSpPr txBox="1"/>
          <p:nvPr/>
        </p:nvSpPr>
        <p:spPr>
          <a:xfrm>
            <a:off x="304800" y="1403225"/>
            <a:ext cx="6097978" cy="3192669"/>
          </a:xfrm>
          <a:prstGeom prst="rect">
            <a:avLst/>
          </a:prstGeom>
          <a:noFill/>
        </p:spPr>
        <p:txBody>
          <a:bodyPr wrap="square">
            <a:spAutoFit/>
          </a:bodyPr>
          <a:lstStyle/>
          <a:p>
            <a:pPr marL="285750" indent="-285750">
              <a:lnSpc>
                <a:spcPct val="80000"/>
              </a:lnSpc>
              <a:spcBef>
                <a:spcPct val="20000"/>
              </a:spcBef>
              <a:spcAft>
                <a:spcPts val="800"/>
              </a:spcAft>
              <a:buClr>
                <a:srgbClr val="EB5152"/>
              </a:buClr>
              <a:buSzPct val="80000"/>
              <a:buFont typeface="Arial" panose="020B0604020202020204" pitchFamily="34" charset="0"/>
              <a:buChar char="•"/>
              <a:defRPr/>
            </a:pPr>
            <a:r>
              <a:rPr lang="en-US" dirty="0">
                <a:solidFill>
                  <a:srgbClr val="656666"/>
                </a:solidFill>
                <a:latin typeface="Franklin Gothic Book"/>
              </a:rPr>
              <a:t>A </a:t>
            </a:r>
            <a:r>
              <a:rPr lang="en-US" b="1" dirty="0">
                <a:solidFill>
                  <a:srgbClr val="656666"/>
                </a:solidFill>
                <a:latin typeface="Franklin Gothic Book"/>
              </a:rPr>
              <a:t>Summary table </a:t>
            </a:r>
            <a:r>
              <a:rPr lang="en-US" dirty="0">
                <a:solidFill>
                  <a:srgbClr val="656666"/>
                </a:solidFill>
                <a:latin typeface="Franklin Gothic Book"/>
              </a:rPr>
              <a:t>of all key information (like the Checklist previously utilized)</a:t>
            </a:r>
          </a:p>
          <a:p>
            <a:pPr marL="285750" indent="-285750">
              <a:lnSpc>
                <a:spcPct val="80000"/>
              </a:lnSpc>
              <a:spcBef>
                <a:spcPct val="20000"/>
              </a:spcBef>
              <a:spcAft>
                <a:spcPts val="800"/>
              </a:spcAft>
              <a:buClr>
                <a:srgbClr val="EB5152"/>
              </a:buClr>
              <a:buSzPct val="80000"/>
              <a:buFont typeface="Arial" panose="020B0604020202020204" pitchFamily="34" charset="0"/>
              <a:buChar char="•"/>
              <a:defRPr/>
            </a:pPr>
            <a:r>
              <a:rPr lang="en-US" b="1" dirty="0">
                <a:solidFill>
                  <a:srgbClr val="656666"/>
                </a:solidFill>
                <a:latin typeface="Franklin Gothic Book"/>
              </a:rPr>
              <a:t>Purpose</a:t>
            </a:r>
            <a:r>
              <a:rPr lang="en-US" dirty="0">
                <a:solidFill>
                  <a:srgbClr val="656666"/>
                </a:solidFill>
                <a:latin typeface="Franklin Gothic Book"/>
              </a:rPr>
              <a:t> of Report Review</a:t>
            </a:r>
          </a:p>
          <a:p>
            <a:pPr marL="285750" indent="-285750">
              <a:lnSpc>
                <a:spcPct val="80000"/>
              </a:lnSpc>
              <a:spcBef>
                <a:spcPct val="20000"/>
              </a:spcBef>
              <a:spcAft>
                <a:spcPts val="800"/>
              </a:spcAft>
              <a:buClr>
                <a:srgbClr val="EB5152"/>
              </a:buClr>
              <a:buSzPct val="80000"/>
              <a:buFont typeface="Arial" panose="020B0604020202020204" pitchFamily="34" charset="0"/>
              <a:buChar char="•"/>
              <a:defRPr/>
            </a:pPr>
            <a:r>
              <a:rPr lang="en-US" dirty="0">
                <a:solidFill>
                  <a:srgbClr val="656666"/>
                </a:solidFill>
                <a:latin typeface="Franklin Gothic Book"/>
              </a:rPr>
              <a:t>A table of </a:t>
            </a:r>
            <a:r>
              <a:rPr lang="en-US" b="1" dirty="0">
                <a:solidFill>
                  <a:srgbClr val="656666"/>
                </a:solidFill>
                <a:latin typeface="Franklin Gothic Book"/>
              </a:rPr>
              <a:t>SOC reports and types</a:t>
            </a:r>
          </a:p>
          <a:p>
            <a:pPr marL="285750" indent="-285750">
              <a:lnSpc>
                <a:spcPct val="80000"/>
              </a:lnSpc>
              <a:spcBef>
                <a:spcPct val="20000"/>
              </a:spcBef>
              <a:spcAft>
                <a:spcPts val="800"/>
              </a:spcAft>
              <a:buClr>
                <a:srgbClr val="EB5152"/>
              </a:buClr>
              <a:buSzPct val="80000"/>
              <a:buFont typeface="Arial" panose="020B0604020202020204" pitchFamily="34" charset="0"/>
              <a:buChar char="•"/>
              <a:defRPr/>
            </a:pPr>
            <a:r>
              <a:rPr lang="en-US" b="1" dirty="0">
                <a:solidFill>
                  <a:srgbClr val="656666"/>
                </a:solidFill>
                <a:latin typeface="Franklin Gothic Book"/>
              </a:rPr>
              <a:t>Agency (User) Background</a:t>
            </a:r>
          </a:p>
          <a:p>
            <a:pPr marL="285750" indent="-285750">
              <a:lnSpc>
                <a:spcPct val="80000"/>
              </a:lnSpc>
              <a:spcBef>
                <a:spcPct val="20000"/>
              </a:spcBef>
              <a:spcAft>
                <a:spcPts val="800"/>
              </a:spcAft>
              <a:buClr>
                <a:srgbClr val="EB5152"/>
              </a:buClr>
              <a:buSzPct val="80000"/>
              <a:buFont typeface="Arial" panose="020B0604020202020204" pitchFamily="34" charset="0"/>
              <a:buChar char="•"/>
              <a:defRPr/>
            </a:pPr>
            <a:r>
              <a:rPr lang="en-US" b="1" dirty="0">
                <a:solidFill>
                  <a:srgbClr val="656666"/>
                </a:solidFill>
                <a:latin typeface="Franklin Gothic Book"/>
              </a:rPr>
              <a:t>State Contractor (Service Organization) Background</a:t>
            </a:r>
          </a:p>
          <a:p>
            <a:pPr marL="285750" indent="-285750">
              <a:lnSpc>
                <a:spcPct val="80000"/>
              </a:lnSpc>
              <a:spcBef>
                <a:spcPct val="20000"/>
              </a:spcBef>
              <a:spcAft>
                <a:spcPts val="800"/>
              </a:spcAft>
              <a:buClr>
                <a:srgbClr val="EB5152"/>
              </a:buClr>
              <a:buSzPct val="80000"/>
              <a:buFont typeface="Arial" panose="020B0604020202020204" pitchFamily="34" charset="0"/>
              <a:buChar char="•"/>
              <a:defRPr/>
            </a:pPr>
            <a:r>
              <a:rPr lang="en-US" b="1" dirty="0">
                <a:solidFill>
                  <a:srgbClr val="656666"/>
                </a:solidFill>
                <a:latin typeface="Franklin Gothic Book"/>
              </a:rPr>
              <a:t>Activity Background</a:t>
            </a:r>
          </a:p>
          <a:p>
            <a:pPr marL="285750" indent="-285750">
              <a:lnSpc>
                <a:spcPct val="80000"/>
              </a:lnSpc>
              <a:spcBef>
                <a:spcPct val="20000"/>
              </a:spcBef>
              <a:spcAft>
                <a:spcPts val="800"/>
              </a:spcAft>
              <a:buClr>
                <a:srgbClr val="EB5152"/>
              </a:buClr>
              <a:buSzPct val="80000"/>
              <a:buFont typeface="Arial" panose="020B0604020202020204" pitchFamily="34" charset="0"/>
              <a:buChar char="•"/>
              <a:defRPr/>
            </a:pPr>
            <a:r>
              <a:rPr lang="en-US" b="1" dirty="0">
                <a:solidFill>
                  <a:srgbClr val="656666"/>
                </a:solidFill>
                <a:latin typeface="Franklin Gothic Book"/>
              </a:rPr>
              <a:t>Procedures performed and scope</a:t>
            </a:r>
            <a:r>
              <a:rPr lang="en-US" dirty="0">
                <a:solidFill>
                  <a:srgbClr val="656666"/>
                </a:solidFill>
                <a:latin typeface="Franklin Gothic Book"/>
              </a:rPr>
              <a:t> of Agency’s review</a:t>
            </a:r>
          </a:p>
          <a:p>
            <a:pPr marL="285750" indent="-285750">
              <a:lnSpc>
                <a:spcPct val="80000"/>
              </a:lnSpc>
              <a:spcBef>
                <a:spcPct val="20000"/>
              </a:spcBef>
              <a:spcAft>
                <a:spcPts val="800"/>
              </a:spcAft>
              <a:buClr>
                <a:srgbClr val="EB5152"/>
              </a:buClr>
              <a:buSzPct val="80000"/>
              <a:buFont typeface="Arial" panose="020B0604020202020204" pitchFamily="34" charset="0"/>
              <a:buChar char="•"/>
              <a:defRPr/>
            </a:pPr>
            <a:r>
              <a:rPr lang="en-US" b="1" dirty="0">
                <a:solidFill>
                  <a:srgbClr val="656666"/>
                </a:solidFill>
                <a:latin typeface="Franklin Gothic Book"/>
              </a:rPr>
              <a:t>Period covered</a:t>
            </a:r>
            <a:r>
              <a:rPr lang="en-US" dirty="0">
                <a:solidFill>
                  <a:srgbClr val="656666"/>
                </a:solidFill>
                <a:latin typeface="Franklin Gothic Book"/>
              </a:rPr>
              <a:t> by the SOC Report</a:t>
            </a:r>
          </a:p>
        </p:txBody>
      </p:sp>
      <p:sp>
        <p:nvSpPr>
          <p:cNvPr id="11" name="TextBox 10">
            <a:extLst>
              <a:ext uri="{FF2B5EF4-FFF2-40B4-BE49-F238E27FC236}">
                <a16:creationId xmlns:a16="http://schemas.microsoft.com/office/drawing/2014/main" id="{124FCF99-6A63-4B80-9CE3-205850697297}"/>
              </a:ext>
            </a:extLst>
          </p:cNvPr>
          <p:cNvSpPr txBox="1"/>
          <p:nvPr/>
        </p:nvSpPr>
        <p:spPr>
          <a:xfrm>
            <a:off x="6269925" y="1403225"/>
            <a:ext cx="5838948" cy="3857466"/>
          </a:xfrm>
          <a:prstGeom prst="rect">
            <a:avLst/>
          </a:prstGeom>
          <a:noFill/>
        </p:spPr>
        <p:txBody>
          <a:bodyPr wrap="square">
            <a:spAutoFit/>
          </a:bodyPr>
          <a:lstStyle/>
          <a:p>
            <a:pPr marL="285750" indent="-285750">
              <a:lnSpc>
                <a:spcPct val="80000"/>
              </a:lnSpc>
              <a:spcBef>
                <a:spcPct val="20000"/>
              </a:spcBef>
              <a:spcAft>
                <a:spcPts val="800"/>
              </a:spcAft>
              <a:buClr>
                <a:srgbClr val="EB5152"/>
              </a:buClr>
              <a:buSzPct val="80000"/>
              <a:buFont typeface="Arial" panose="020B0604020202020204" pitchFamily="34" charset="0"/>
              <a:buChar char="•"/>
              <a:defRPr/>
            </a:pPr>
            <a:r>
              <a:rPr lang="en-US" b="1" dirty="0">
                <a:solidFill>
                  <a:srgbClr val="656666"/>
                </a:solidFill>
                <a:latin typeface="Franklin Gothic Book"/>
              </a:rPr>
              <a:t>Qualifications</a:t>
            </a:r>
            <a:r>
              <a:rPr lang="en-US" dirty="0">
                <a:solidFill>
                  <a:srgbClr val="656666"/>
                </a:solidFill>
                <a:latin typeface="Franklin Gothic Book"/>
              </a:rPr>
              <a:t> on Control Objectives (aka the opinion by the Independent Service Auditor)</a:t>
            </a:r>
          </a:p>
          <a:p>
            <a:pPr marL="285750" indent="-285750">
              <a:lnSpc>
                <a:spcPct val="80000"/>
              </a:lnSpc>
              <a:spcBef>
                <a:spcPct val="20000"/>
              </a:spcBef>
              <a:spcAft>
                <a:spcPts val="800"/>
              </a:spcAft>
              <a:buClr>
                <a:srgbClr val="EB5152"/>
              </a:buClr>
              <a:buSzPct val="80000"/>
              <a:buFont typeface="Arial" panose="020B0604020202020204" pitchFamily="34" charset="0"/>
              <a:buChar char="•"/>
              <a:defRPr/>
            </a:pPr>
            <a:r>
              <a:rPr lang="en-US" b="1" dirty="0">
                <a:solidFill>
                  <a:srgbClr val="656666"/>
                </a:solidFill>
                <a:latin typeface="Franklin Gothic Book"/>
              </a:rPr>
              <a:t>Independent Service Auditor </a:t>
            </a:r>
            <a:r>
              <a:rPr lang="en-US" dirty="0">
                <a:solidFill>
                  <a:srgbClr val="656666"/>
                </a:solidFill>
                <a:latin typeface="Franklin Gothic Book"/>
              </a:rPr>
              <a:t>(ISA) Background</a:t>
            </a:r>
          </a:p>
          <a:p>
            <a:pPr marL="285750" indent="-285750">
              <a:lnSpc>
                <a:spcPct val="80000"/>
              </a:lnSpc>
              <a:spcBef>
                <a:spcPct val="20000"/>
              </a:spcBef>
              <a:spcAft>
                <a:spcPts val="800"/>
              </a:spcAft>
              <a:buClr>
                <a:srgbClr val="EB5152"/>
              </a:buClr>
              <a:buSzPct val="80000"/>
              <a:buFont typeface="Arial" panose="020B0604020202020204" pitchFamily="34" charset="0"/>
              <a:buChar char="•"/>
              <a:defRPr/>
            </a:pPr>
            <a:r>
              <a:rPr lang="en-US" b="1" dirty="0">
                <a:solidFill>
                  <a:srgbClr val="656666"/>
                </a:solidFill>
                <a:latin typeface="Franklin Gothic Book"/>
              </a:rPr>
              <a:t>Subservice Organizations</a:t>
            </a:r>
            <a:r>
              <a:rPr lang="en-US" dirty="0">
                <a:solidFill>
                  <a:srgbClr val="656666"/>
                </a:solidFill>
                <a:latin typeface="Franklin Gothic Book"/>
              </a:rPr>
              <a:t> included in the scope of the report</a:t>
            </a:r>
          </a:p>
          <a:p>
            <a:pPr marL="285750" indent="-285750">
              <a:lnSpc>
                <a:spcPct val="80000"/>
              </a:lnSpc>
              <a:spcBef>
                <a:spcPct val="20000"/>
              </a:spcBef>
              <a:spcAft>
                <a:spcPts val="800"/>
              </a:spcAft>
              <a:buClr>
                <a:srgbClr val="EB5152"/>
              </a:buClr>
              <a:buSzPct val="80000"/>
              <a:buFont typeface="Arial" panose="020B0604020202020204" pitchFamily="34" charset="0"/>
              <a:buChar char="•"/>
              <a:defRPr/>
            </a:pPr>
            <a:r>
              <a:rPr lang="en-US" dirty="0">
                <a:solidFill>
                  <a:srgbClr val="656666"/>
                </a:solidFill>
                <a:latin typeface="Franklin Gothic Book"/>
              </a:rPr>
              <a:t>Any </a:t>
            </a:r>
            <a:r>
              <a:rPr lang="en-US" b="1" dirty="0">
                <a:solidFill>
                  <a:srgbClr val="656666"/>
                </a:solidFill>
                <a:latin typeface="Franklin Gothic Book"/>
              </a:rPr>
              <a:t>scope limitations</a:t>
            </a:r>
            <a:r>
              <a:rPr lang="en-US" dirty="0">
                <a:solidFill>
                  <a:srgbClr val="656666"/>
                </a:solidFill>
                <a:latin typeface="Franklin Gothic Book"/>
              </a:rPr>
              <a:t> described in the report</a:t>
            </a:r>
          </a:p>
          <a:p>
            <a:pPr marL="285750" indent="-285750">
              <a:lnSpc>
                <a:spcPct val="80000"/>
              </a:lnSpc>
              <a:spcBef>
                <a:spcPct val="20000"/>
              </a:spcBef>
              <a:spcAft>
                <a:spcPts val="800"/>
              </a:spcAft>
              <a:buClr>
                <a:srgbClr val="EB5152"/>
              </a:buClr>
              <a:buSzPct val="80000"/>
              <a:buFont typeface="Arial" panose="020B0604020202020204" pitchFamily="34" charset="0"/>
              <a:buChar char="•"/>
              <a:defRPr/>
            </a:pPr>
            <a:r>
              <a:rPr lang="en-US" b="1" dirty="0">
                <a:solidFill>
                  <a:srgbClr val="656666"/>
                </a:solidFill>
                <a:latin typeface="Franklin Gothic Book"/>
              </a:rPr>
              <a:t>Deviations</a:t>
            </a:r>
            <a:r>
              <a:rPr lang="en-US" dirty="0">
                <a:solidFill>
                  <a:srgbClr val="656666"/>
                </a:solidFill>
                <a:latin typeface="Franklin Gothic Book"/>
              </a:rPr>
              <a:t> noted in tests of internal controls by the ISA and Service Organization’s responses</a:t>
            </a:r>
          </a:p>
          <a:p>
            <a:pPr marL="285750" indent="-285750">
              <a:lnSpc>
                <a:spcPct val="80000"/>
              </a:lnSpc>
              <a:spcBef>
                <a:spcPct val="20000"/>
              </a:spcBef>
              <a:spcAft>
                <a:spcPts val="800"/>
              </a:spcAft>
              <a:buClr>
                <a:srgbClr val="EB5152"/>
              </a:buClr>
              <a:buSzPct val="80000"/>
              <a:buFont typeface="Arial" panose="020B0604020202020204" pitchFamily="34" charset="0"/>
              <a:buChar char="•"/>
              <a:defRPr/>
            </a:pPr>
            <a:r>
              <a:rPr lang="en-US" b="1" dirty="0">
                <a:solidFill>
                  <a:srgbClr val="656666"/>
                </a:solidFill>
                <a:latin typeface="Franklin Gothic Book"/>
              </a:rPr>
              <a:t>Agency response</a:t>
            </a:r>
            <a:r>
              <a:rPr lang="en-US" dirty="0">
                <a:solidFill>
                  <a:srgbClr val="656666"/>
                </a:solidFill>
                <a:latin typeface="Franklin Gothic Book"/>
              </a:rPr>
              <a:t> to Deviations/Opinion other than Unqualified</a:t>
            </a:r>
          </a:p>
          <a:p>
            <a:pPr marL="285750" indent="-285750">
              <a:lnSpc>
                <a:spcPct val="80000"/>
              </a:lnSpc>
              <a:spcBef>
                <a:spcPct val="20000"/>
              </a:spcBef>
              <a:spcAft>
                <a:spcPts val="800"/>
              </a:spcAft>
              <a:buClr>
                <a:srgbClr val="EB5152"/>
              </a:buClr>
              <a:buSzPct val="80000"/>
              <a:buFont typeface="Arial" panose="020B0604020202020204" pitchFamily="34" charset="0"/>
              <a:buChar char="•"/>
              <a:defRPr/>
            </a:pPr>
            <a:r>
              <a:rPr lang="en-US" b="1" dirty="0">
                <a:solidFill>
                  <a:srgbClr val="656666"/>
                </a:solidFill>
                <a:latin typeface="Franklin Gothic Book"/>
              </a:rPr>
              <a:t>Complimentary User Entity Controls</a:t>
            </a:r>
            <a:r>
              <a:rPr lang="en-US" dirty="0">
                <a:solidFill>
                  <a:srgbClr val="656666"/>
                </a:solidFill>
                <a:latin typeface="Franklin Gothic Book"/>
              </a:rPr>
              <a:t> </a:t>
            </a:r>
            <a:r>
              <a:rPr lang="en-US" b="1" dirty="0">
                <a:solidFill>
                  <a:srgbClr val="656666"/>
                </a:solidFill>
                <a:latin typeface="Franklin Gothic Book"/>
              </a:rPr>
              <a:t>(CUE controls)</a:t>
            </a:r>
          </a:p>
          <a:p>
            <a:pPr marL="285750" indent="-285750">
              <a:lnSpc>
                <a:spcPct val="80000"/>
              </a:lnSpc>
              <a:spcBef>
                <a:spcPct val="20000"/>
              </a:spcBef>
              <a:spcAft>
                <a:spcPts val="800"/>
              </a:spcAft>
              <a:buClr>
                <a:srgbClr val="EB5152"/>
              </a:buClr>
              <a:buSzPct val="80000"/>
              <a:buFont typeface="Arial" panose="020B0604020202020204" pitchFamily="34" charset="0"/>
              <a:buChar char="•"/>
              <a:defRPr/>
            </a:pPr>
            <a:r>
              <a:rPr lang="en-US" b="1" dirty="0">
                <a:solidFill>
                  <a:srgbClr val="656666"/>
                </a:solidFill>
                <a:latin typeface="Franklin Gothic Book"/>
              </a:rPr>
              <a:t>Disaster Recovery</a:t>
            </a:r>
          </a:p>
        </p:txBody>
      </p:sp>
    </p:spTree>
    <p:extLst>
      <p:ext uri="{BB962C8B-B14F-4D97-AF65-F5344CB8AC3E}">
        <p14:creationId xmlns:p14="http://schemas.microsoft.com/office/powerpoint/2010/main" val="1341569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733EE-4AB6-46A1-82A0-FACBE92E6134}"/>
              </a:ext>
            </a:extLst>
          </p:cNvPr>
          <p:cNvSpPr>
            <a:spLocks noGrp="1"/>
          </p:cNvSpPr>
          <p:nvPr>
            <p:ph type="title"/>
          </p:nvPr>
        </p:nvSpPr>
        <p:spPr>
          <a:xfrm>
            <a:off x="304800" y="172857"/>
            <a:ext cx="11582400" cy="701731"/>
          </a:xfrm>
        </p:spPr>
        <p:txBody>
          <a:bodyPr>
            <a:normAutofit/>
          </a:bodyPr>
          <a:lstStyle/>
          <a:p>
            <a:r>
              <a:rPr lang="en-US" sz="4000" dirty="0"/>
              <a:t>Summary Table </a:t>
            </a:r>
            <a:r>
              <a:rPr lang="en-US" sz="4000" cap="none" dirty="0">
                <a:latin typeface="+mn-lt"/>
              </a:rPr>
              <a:t>has checklist criteria included…</a:t>
            </a:r>
            <a:r>
              <a:rPr lang="en-US" sz="4000" b="1" dirty="0"/>
              <a:t> </a:t>
            </a:r>
            <a:endParaRPr lang="en-US" sz="4000" dirty="0"/>
          </a:p>
        </p:txBody>
      </p:sp>
      <p:sp>
        <p:nvSpPr>
          <p:cNvPr id="7" name="Footer Placeholder 2">
            <a:extLst>
              <a:ext uri="{FF2B5EF4-FFF2-40B4-BE49-F238E27FC236}">
                <a16:creationId xmlns:a16="http://schemas.microsoft.com/office/drawing/2014/main" id="{AA63FC69-2C20-4295-A569-ED9BFC5F1B63}"/>
              </a:ext>
            </a:extLst>
          </p:cNvPr>
          <p:cNvSpPr>
            <a:spLocks noGrp="1"/>
          </p:cNvSpPr>
          <p:nvPr>
            <p:ph type="ftr" sz="quarter" idx="11"/>
          </p:nvPr>
        </p:nvSpPr>
        <p:spPr>
          <a:xfrm>
            <a:off x="476320" y="6157275"/>
            <a:ext cx="7741840" cy="365125"/>
          </a:xfrm>
        </p:spPr>
        <p:txBody>
          <a:bodyPr/>
          <a:lstStyle/>
          <a:p>
            <a:pPr lvl="0"/>
            <a:r>
              <a:rPr lang="en-US" noProof="0" dirty="0"/>
              <a:t>Office of </a:t>
            </a:r>
            <a:r>
              <a:rPr lang="en-US" dirty="0"/>
              <a:t>Accounts and Control </a:t>
            </a:r>
            <a:r>
              <a:rPr lang="en-US" noProof="0" dirty="0"/>
              <a:t>| April 2022</a:t>
            </a:r>
          </a:p>
        </p:txBody>
      </p:sp>
      <p:sp>
        <p:nvSpPr>
          <p:cNvPr id="3" name="Slide Number Placeholder 2">
            <a:extLst>
              <a:ext uri="{FF2B5EF4-FFF2-40B4-BE49-F238E27FC236}">
                <a16:creationId xmlns:a16="http://schemas.microsoft.com/office/drawing/2014/main" id="{7041461D-CF95-401F-B4D7-72A320A9A596}"/>
              </a:ext>
            </a:extLst>
          </p:cNvPr>
          <p:cNvSpPr>
            <a:spLocks noGrp="1"/>
          </p:cNvSpPr>
          <p:nvPr>
            <p:ph type="sldNum" sz="quarter" idx="12"/>
          </p:nvPr>
        </p:nvSpPr>
        <p:spPr>
          <a:xfrm>
            <a:off x="9719988" y="6170673"/>
            <a:ext cx="586986" cy="338328"/>
          </a:xfrm>
        </p:spPr>
        <p:txBody>
          <a:bodyPr/>
          <a:lstStyle/>
          <a:p>
            <a:fld id="{F477D24C-55BC-4150-BC77-7526DE4131D6}" type="slidenum">
              <a:rPr lang="en-US" smtClean="0"/>
              <a:pPr/>
              <a:t>7</a:t>
            </a:fld>
            <a:endParaRPr lang="en-US"/>
          </a:p>
        </p:txBody>
      </p:sp>
      <p:sp>
        <p:nvSpPr>
          <p:cNvPr id="8" name="Content Placeholder 2">
            <a:extLst>
              <a:ext uri="{FF2B5EF4-FFF2-40B4-BE49-F238E27FC236}">
                <a16:creationId xmlns:a16="http://schemas.microsoft.com/office/drawing/2014/main" id="{E9117276-5194-4E4E-B2CA-2DF5183F1154}"/>
              </a:ext>
            </a:extLst>
          </p:cNvPr>
          <p:cNvSpPr txBox="1">
            <a:spLocks/>
          </p:cNvSpPr>
          <p:nvPr/>
        </p:nvSpPr>
        <p:spPr>
          <a:xfrm>
            <a:off x="304800" y="1053874"/>
            <a:ext cx="11582399" cy="3705223"/>
          </a:xfrm>
          <a:prstGeom prst="rect">
            <a:avLst/>
          </a:prstGeom>
        </p:spPr>
        <p:txBody>
          <a:bodyPr vert="horz" lIns="91440" tIns="45720" rIns="91440" bIns="45720" rtlCol="0" anchor="t">
            <a:noAutofit/>
          </a:bodyPr>
          <a:lstStyle>
            <a:lvl1pPr marL="2286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1pPr>
            <a:lvl2pPr marL="6858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2pPr>
            <a:lvl3pPr marL="11430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3pPr>
            <a:lvl4pPr marL="16002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4pPr>
            <a:lvl5pPr marL="20574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The main table of the </a:t>
            </a:r>
            <a:r>
              <a:rPr lang="en-US" sz="1800" b="1" u="sng" dirty="0"/>
              <a:t>Report Review</a:t>
            </a:r>
            <a:r>
              <a:rPr lang="en-US" sz="1800" dirty="0"/>
              <a:t> includes information previously required by the Checklist</a:t>
            </a:r>
          </a:p>
          <a:p>
            <a:r>
              <a:rPr lang="en-US" sz="1800" dirty="0"/>
              <a:t>This portion of the report is meant to be a quick summary of all relevant information related to the SOC report</a:t>
            </a:r>
          </a:p>
          <a:p>
            <a:r>
              <a:rPr lang="en-US" sz="1800" dirty="0"/>
              <a:t>Can be utilized by the OAG for audit purposes</a:t>
            </a:r>
          </a:p>
          <a:p>
            <a:r>
              <a:rPr lang="en-US" sz="1800" dirty="0"/>
              <a:t>But we’re not finished yet </a:t>
            </a:r>
            <a:r>
              <a:rPr lang="en-US" sz="1800" dirty="0">
                <a:sym typeface="Wingdings" panose="05000000000000000000" pitchFamily="2" charset="2"/>
              </a:rPr>
              <a:t>…</a:t>
            </a:r>
            <a:endParaRPr lang="en-US" sz="1800" dirty="0"/>
          </a:p>
        </p:txBody>
      </p:sp>
      <p:pic>
        <p:nvPicPr>
          <p:cNvPr id="12" name="Picture 11">
            <a:extLst>
              <a:ext uri="{FF2B5EF4-FFF2-40B4-BE49-F238E27FC236}">
                <a16:creationId xmlns:a16="http://schemas.microsoft.com/office/drawing/2014/main" id="{157EDF73-1C4C-41E2-91D1-CC31DEBD4D08}"/>
              </a:ext>
            </a:extLst>
          </p:cNvPr>
          <p:cNvPicPr>
            <a:picLocks noChangeAspect="1"/>
          </p:cNvPicPr>
          <p:nvPr/>
        </p:nvPicPr>
        <p:blipFill>
          <a:blip r:embed="rId2"/>
          <a:stretch>
            <a:fillRect/>
          </a:stretch>
        </p:blipFill>
        <p:spPr>
          <a:xfrm>
            <a:off x="304800" y="3429000"/>
            <a:ext cx="11588803" cy="2341710"/>
          </a:xfrm>
          <a:prstGeom prst="rect">
            <a:avLst/>
          </a:prstGeom>
        </p:spPr>
      </p:pic>
    </p:spTree>
    <p:extLst>
      <p:ext uri="{BB962C8B-B14F-4D97-AF65-F5344CB8AC3E}">
        <p14:creationId xmlns:p14="http://schemas.microsoft.com/office/powerpoint/2010/main" val="1686626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E07BE-5FFA-499E-BB2A-C62CFA6A05BD}"/>
              </a:ext>
            </a:extLst>
          </p:cNvPr>
          <p:cNvSpPr>
            <a:spLocks noGrp="1"/>
          </p:cNvSpPr>
          <p:nvPr>
            <p:ph type="title"/>
          </p:nvPr>
        </p:nvSpPr>
        <p:spPr>
          <a:xfrm>
            <a:off x="304800" y="172857"/>
            <a:ext cx="11582400" cy="701731"/>
          </a:xfrm>
        </p:spPr>
        <p:txBody>
          <a:bodyPr/>
          <a:lstStyle/>
          <a:p>
            <a:r>
              <a:rPr lang="en-US" dirty="0"/>
              <a:t>Purpose of Report Review</a:t>
            </a:r>
          </a:p>
        </p:txBody>
      </p:sp>
      <p:sp>
        <p:nvSpPr>
          <p:cNvPr id="7" name="Footer Placeholder 2">
            <a:extLst>
              <a:ext uri="{FF2B5EF4-FFF2-40B4-BE49-F238E27FC236}">
                <a16:creationId xmlns:a16="http://schemas.microsoft.com/office/drawing/2014/main" id="{A11E1AAE-58BC-413A-BEE1-F2CCD7D295B2}"/>
              </a:ext>
            </a:extLst>
          </p:cNvPr>
          <p:cNvSpPr>
            <a:spLocks noGrp="1"/>
          </p:cNvSpPr>
          <p:nvPr>
            <p:ph type="ftr" sz="quarter" idx="11"/>
          </p:nvPr>
        </p:nvSpPr>
        <p:spPr>
          <a:xfrm>
            <a:off x="476320" y="6157275"/>
            <a:ext cx="7741840" cy="365125"/>
          </a:xfrm>
        </p:spPr>
        <p:txBody>
          <a:bodyPr/>
          <a:lstStyle/>
          <a:p>
            <a:pPr lvl="0"/>
            <a:r>
              <a:rPr lang="en-US" noProof="0" dirty="0"/>
              <a:t>Office of Accounts and Control | April 2022</a:t>
            </a:r>
          </a:p>
        </p:txBody>
      </p:sp>
      <p:sp>
        <p:nvSpPr>
          <p:cNvPr id="3" name="Slide Number Placeholder 2">
            <a:extLst>
              <a:ext uri="{FF2B5EF4-FFF2-40B4-BE49-F238E27FC236}">
                <a16:creationId xmlns:a16="http://schemas.microsoft.com/office/drawing/2014/main" id="{7312C638-E557-41E3-BD1D-CB4DF6E8FF4A}"/>
              </a:ext>
            </a:extLst>
          </p:cNvPr>
          <p:cNvSpPr>
            <a:spLocks noGrp="1"/>
          </p:cNvSpPr>
          <p:nvPr>
            <p:ph type="sldNum" sz="quarter" idx="12"/>
          </p:nvPr>
        </p:nvSpPr>
        <p:spPr>
          <a:xfrm>
            <a:off x="9719988" y="6170673"/>
            <a:ext cx="586986" cy="338328"/>
          </a:xfrm>
        </p:spPr>
        <p:txBody>
          <a:bodyPr/>
          <a:lstStyle/>
          <a:p>
            <a:fld id="{F477D24C-55BC-4150-BC77-7526DE4131D6}" type="slidenum">
              <a:rPr lang="en-US" smtClean="0"/>
              <a:pPr/>
              <a:t>8</a:t>
            </a:fld>
            <a:endParaRPr lang="en-US"/>
          </a:p>
        </p:txBody>
      </p:sp>
      <p:sp>
        <p:nvSpPr>
          <p:cNvPr id="10" name="Content Placeholder 2">
            <a:extLst>
              <a:ext uri="{FF2B5EF4-FFF2-40B4-BE49-F238E27FC236}">
                <a16:creationId xmlns:a16="http://schemas.microsoft.com/office/drawing/2014/main" id="{61E8FDEA-AB67-4C18-A8DB-70C443E17A6B}"/>
              </a:ext>
            </a:extLst>
          </p:cNvPr>
          <p:cNvSpPr txBox="1">
            <a:spLocks/>
          </p:cNvSpPr>
          <p:nvPr/>
        </p:nvSpPr>
        <p:spPr>
          <a:xfrm>
            <a:off x="304800" y="1184866"/>
            <a:ext cx="11582399" cy="2674616"/>
          </a:xfrm>
          <a:prstGeom prst="rect">
            <a:avLst/>
          </a:prstGeom>
        </p:spPr>
        <p:txBody>
          <a:bodyPr vert="horz" lIns="91440" tIns="45720" rIns="91440" bIns="45720" rtlCol="0" anchor="t">
            <a:noAutofit/>
          </a:bodyPr>
          <a:lstStyle>
            <a:lvl1pPr marL="2286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1pPr>
            <a:lvl2pPr marL="6858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2pPr>
            <a:lvl3pPr marL="11430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3pPr>
            <a:lvl4pPr marL="16002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4pPr>
            <a:lvl5pPr marL="20574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NOTE: </a:t>
            </a:r>
            <a:r>
              <a:rPr lang="en-US" sz="1800" u="sng" dirty="0"/>
              <a:t>No information</a:t>
            </a:r>
            <a:r>
              <a:rPr lang="en-US" sz="1800" dirty="0"/>
              <a:t> required by Agency in this section </a:t>
            </a:r>
          </a:p>
          <a:p>
            <a:r>
              <a:rPr lang="en-US" sz="1800" dirty="0"/>
              <a:t>Gives insight into what the purpose of the SOC report is</a:t>
            </a:r>
          </a:p>
          <a:p>
            <a:r>
              <a:rPr lang="en-US" sz="1800" dirty="0"/>
              <a:t>Context for why Agencies rely on and review these reports</a:t>
            </a:r>
          </a:p>
          <a:p>
            <a:r>
              <a:rPr lang="en-US" sz="1800" dirty="0"/>
              <a:t>Assists non-accounting personnel to understand what the report is and what the goal of the report is</a:t>
            </a:r>
          </a:p>
        </p:txBody>
      </p:sp>
      <p:pic>
        <p:nvPicPr>
          <p:cNvPr id="12" name="Picture 11">
            <a:extLst>
              <a:ext uri="{FF2B5EF4-FFF2-40B4-BE49-F238E27FC236}">
                <a16:creationId xmlns:a16="http://schemas.microsoft.com/office/drawing/2014/main" id="{EE4D02DF-F405-4E86-BA13-8A2FED7A441F}"/>
              </a:ext>
            </a:extLst>
          </p:cNvPr>
          <p:cNvPicPr>
            <a:picLocks noChangeAspect="1"/>
          </p:cNvPicPr>
          <p:nvPr/>
        </p:nvPicPr>
        <p:blipFill>
          <a:blip r:embed="rId3"/>
          <a:stretch>
            <a:fillRect/>
          </a:stretch>
        </p:blipFill>
        <p:spPr>
          <a:xfrm>
            <a:off x="304800" y="3573990"/>
            <a:ext cx="11421512" cy="1427689"/>
          </a:xfrm>
          <a:prstGeom prst="rect">
            <a:avLst/>
          </a:prstGeom>
        </p:spPr>
      </p:pic>
    </p:spTree>
    <p:extLst>
      <p:ext uri="{BB962C8B-B14F-4D97-AF65-F5344CB8AC3E}">
        <p14:creationId xmlns:p14="http://schemas.microsoft.com/office/powerpoint/2010/main" val="2385099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733EE-4AB6-46A1-82A0-FACBE92E6134}"/>
              </a:ext>
            </a:extLst>
          </p:cNvPr>
          <p:cNvSpPr>
            <a:spLocks noGrp="1"/>
          </p:cNvSpPr>
          <p:nvPr>
            <p:ph type="title"/>
          </p:nvPr>
        </p:nvSpPr>
        <p:spPr>
          <a:xfrm>
            <a:off x="304800" y="172857"/>
            <a:ext cx="11582400" cy="701731"/>
          </a:xfrm>
        </p:spPr>
        <p:txBody>
          <a:bodyPr/>
          <a:lstStyle/>
          <a:p>
            <a:r>
              <a:rPr lang="en-US" dirty="0"/>
              <a:t>SOC Reports and Types</a:t>
            </a:r>
          </a:p>
        </p:txBody>
      </p:sp>
      <p:sp>
        <p:nvSpPr>
          <p:cNvPr id="7" name="Footer Placeholder 2">
            <a:extLst>
              <a:ext uri="{FF2B5EF4-FFF2-40B4-BE49-F238E27FC236}">
                <a16:creationId xmlns:a16="http://schemas.microsoft.com/office/drawing/2014/main" id="{AA63FC69-2C20-4295-A569-ED9BFC5F1B63}"/>
              </a:ext>
            </a:extLst>
          </p:cNvPr>
          <p:cNvSpPr>
            <a:spLocks noGrp="1"/>
          </p:cNvSpPr>
          <p:nvPr>
            <p:ph type="ftr" sz="quarter" idx="11"/>
          </p:nvPr>
        </p:nvSpPr>
        <p:spPr>
          <a:xfrm>
            <a:off x="476320" y="6157275"/>
            <a:ext cx="7741840" cy="365125"/>
          </a:xfrm>
        </p:spPr>
        <p:txBody>
          <a:bodyPr/>
          <a:lstStyle/>
          <a:p>
            <a:pPr lvl="0"/>
            <a:r>
              <a:rPr lang="en-US" noProof="0" dirty="0"/>
              <a:t>Office of Accounts and Control | April 2022</a:t>
            </a:r>
          </a:p>
        </p:txBody>
      </p:sp>
      <p:sp>
        <p:nvSpPr>
          <p:cNvPr id="3" name="Slide Number Placeholder 2">
            <a:extLst>
              <a:ext uri="{FF2B5EF4-FFF2-40B4-BE49-F238E27FC236}">
                <a16:creationId xmlns:a16="http://schemas.microsoft.com/office/drawing/2014/main" id="{7041461D-CF95-401F-B4D7-72A320A9A596}"/>
              </a:ext>
            </a:extLst>
          </p:cNvPr>
          <p:cNvSpPr>
            <a:spLocks noGrp="1"/>
          </p:cNvSpPr>
          <p:nvPr>
            <p:ph type="sldNum" sz="quarter" idx="12"/>
          </p:nvPr>
        </p:nvSpPr>
        <p:spPr>
          <a:xfrm>
            <a:off x="9719988" y="6170673"/>
            <a:ext cx="586986" cy="338328"/>
          </a:xfrm>
        </p:spPr>
        <p:txBody>
          <a:bodyPr/>
          <a:lstStyle/>
          <a:p>
            <a:fld id="{F477D24C-55BC-4150-BC77-7526DE4131D6}" type="slidenum">
              <a:rPr lang="en-US" smtClean="0"/>
              <a:pPr/>
              <a:t>9</a:t>
            </a:fld>
            <a:endParaRPr lang="en-US"/>
          </a:p>
        </p:txBody>
      </p:sp>
      <p:sp>
        <p:nvSpPr>
          <p:cNvPr id="9" name="Content Placeholder 2">
            <a:extLst>
              <a:ext uri="{FF2B5EF4-FFF2-40B4-BE49-F238E27FC236}">
                <a16:creationId xmlns:a16="http://schemas.microsoft.com/office/drawing/2014/main" id="{731175DE-7ED6-4BD2-BEB1-E3C73FA9B706}"/>
              </a:ext>
            </a:extLst>
          </p:cNvPr>
          <p:cNvSpPr txBox="1">
            <a:spLocks/>
          </p:cNvSpPr>
          <p:nvPr/>
        </p:nvSpPr>
        <p:spPr>
          <a:xfrm>
            <a:off x="304800" y="1142677"/>
            <a:ext cx="11582399" cy="2674616"/>
          </a:xfrm>
          <a:prstGeom prst="rect">
            <a:avLst/>
          </a:prstGeom>
        </p:spPr>
        <p:txBody>
          <a:bodyPr vert="horz" lIns="91440" tIns="45720" rIns="91440" bIns="45720" rtlCol="0" anchor="t">
            <a:noAutofit/>
          </a:bodyPr>
          <a:lstStyle>
            <a:lvl1pPr marL="2286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1pPr>
            <a:lvl2pPr marL="6858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2pPr>
            <a:lvl3pPr marL="11430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3pPr>
            <a:lvl4pPr marL="16002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4pPr>
            <a:lvl5pPr marL="20574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NOTE: </a:t>
            </a:r>
            <a:r>
              <a:rPr lang="en-US" sz="1800" u="sng" dirty="0"/>
              <a:t>No information</a:t>
            </a:r>
            <a:r>
              <a:rPr lang="en-US" sz="1800" dirty="0"/>
              <a:t> required by Agency in this section </a:t>
            </a:r>
          </a:p>
          <a:p>
            <a:r>
              <a:rPr lang="en-US" sz="1800" dirty="0"/>
              <a:t>Quick summarization of SOC Reports and Types</a:t>
            </a:r>
          </a:p>
          <a:p>
            <a:r>
              <a:rPr lang="en-US" sz="1800" dirty="0"/>
              <a:t>Assists non-accounting personnel gain understanding</a:t>
            </a:r>
          </a:p>
        </p:txBody>
      </p:sp>
      <p:pic>
        <p:nvPicPr>
          <p:cNvPr id="5" name="Picture 4">
            <a:extLst>
              <a:ext uri="{FF2B5EF4-FFF2-40B4-BE49-F238E27FC236}">
                <a16:creationId xmlns:a16="http://schemas.microsoft.com/office/drawing/2014/main" id="{AC271E31-EB53-4CDE-9D90-B804F4E139FA}"/>
              </a:ext>
            </a:extLst>
          </p:cNvPr>
          <p:cNvPicPr>
            <a:picLocks noChangeAspect="1"/>
          </p:cNvPicPr>
          <p:nvPr/>
        </p:nvPicPr>
        <p:blipFill>
          <a:blip r:embed="rId2"/>
          <a:stretch>
            <a:fillRect/>
          </a:stretch>
        </p:blipFill>
        <p:spPr>
          <a:xfrm>
            <a:off x="180814" y="2869716"/>
            <a:ext cx="11582399" cy="2998895"/>
          </a:xfrm>
          <a:prstGeom prst="rect">
            <a:avLst/>
          </a:prstGeom>
        </p:spPr>
      </p:pic>
    </p:spTree>
    <p:extLst>
      <p:ext uri="{BB962C8B-B14F-4D97-AF65-F5344CB8AC3E}">
        <p14:creationId xmlns:p14="http://schemas.microsoft.com/office/powerpoint/2010/main" val="2526348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UPSLIDETOCALGOID" val="Standard"/>
  <p:tag name="UPSLIDETOCMASTERID" val="Blank4 24 2019"/>
  <p:tag name="UPSLIDETOCMASTERNAME" val="Blank"/>
  <p:tag name="UPSLIDETOCMASTERLASTEDITIONDATE" val="637437275744437088"/>
  <p:tag name="UPSLIDETOCOPTIONS" val="&lt;?xml version=&quot;1.0&quot; encoding=&quot;utf-16&quot;?&gt;&#10;&lt;TocContentOptions xmlns:xsd=&quot;http://www.w3.org/2001/XMLSchema&quot; xmlns:xsi=&quot;http://www.w3.org/2001/XMLSchema-instance&quot;&gt;&#10;  &lt;TocSlidesOptions&gt;&#10;    &lt;ContainsSubSectionTitles&gt;true&lt;/ContainsSubSectionTitles&gt;&#10;    &lt;ContainsSlideTitles&gt;false&lt;/ContainsSlideTitles&gt;&#10;    &lt;ContainsParentLessSlidesTitles&gt;false&lt;/ContainsParentLessSlidesTitles&gt;&#10;    &lt;ContainsPrentLessSubsections&gt;true&lt;/ContainsPrentLessSubsections&gt;&#10;    &lt;ContainsAppendix&gt;true&lt;/ContainsAppendix&gt;&#10;    &lt;ContainsUnNumberedSections&gt;true&lt;/ContainsUnNumberedSections&gt;&#10;    &lt;SlideTitle&gt;Table of contents&lt;/SlideTitle&gt;&#10;  &lt;/TocSlidesOptions&gt;&#10;  &lt;SectionSlideOptions&gt;&#10;    &lt;ContainsOwnSubSection&gt;true&lt;/ContainsOwnSubSection&gt;&#10;    &lt;ContainsOwnSlide&gt;false&lt;/ContainsOwnSlide&gt;&#10;    &lt;ContainsOtherSections&gt;true&lt;/ContainsOtherSections&gt;&#10;    &lt;ContainsOthersSubsection&gt;false&lt;/ContainsOthersSubsection&gt;&#10;    &lt;containsAppendix&gt;false&lt;/containsAppendix&gt;&#10;    &lt;containsUnnumberedSections&gt;false&lt;/containsUnnumberedSections&gt;&#10;    &lt;SlideTitle&gt;Section&lt;/SlideTitle&gt;&#10;  &lt;/SectionSlideOptions&gt;&#10;  &lt;SubSectionSlideOptions&gt;&#10;    &lt;ContainsOtherSubsections&gt;false&lt;/ContainsOtherSubsections&gt;&#10;    &lt;ContainsOwnSlides&gt;true&lt;/ContainsOwnSlides&gt;&#10;    &lt;ContainsParentSection&gt;true&lt;/ContainsParentSection&gt;&#10;    &lt;ContainsOtherSections&gt;false&lt;/ContainsOtherSections&gt;&#10;    &lt;containsAppendix&gt;false&lt;/containsAppendix&gt;&#10;    &lt;containsUnnumberedSections&gt;false&lt;/containsUnnumberedSections&gt;&#10;    &lt;SlideTitle&gt;Sub-section&lt;/SlideTitle&gt;&#10;  &lt;/SubSectionSlideOptions&gt;&#10;  &lt;UsedSlideLayouts&gt;&#10;    &lt;TocSlidesLayout&gt;&#10;      &lt;DesignName&gt;1_Office Theme&lt;/DesignName&gt;&#10;      &lt;LayoutName&gt;Blank&lt;/LayoutName&gt;&#10;    &lt;/TocSlidesLayout&gt;&#10;    &lt;SectionLayout&gt;&#10;      &lt;DesignName&gt;1_Office Theme&lt;/DesignName&gt;&#10;      &lt;LayoutName&gt;Blank&lt;/LayoutName&gt;&#10;    &lt;/SectionLayout&gt;&#10;    &lt;SubsectionLayout&gt;&#10;      &lt;DesignName&gt;1_Office Theme&lt;/DesignName&gt;&#10;      &lt;LayoutName&gt;Blank&lt;/LayoutName&gt;&#10;    &lt;/SubsectionLayout&gt;&#10;    &lt;AppendixLayout&gt;&#10;      &lt;DesignName /&gt;&#10;      &lt;LayoutName /&gt;&#10;    &lt;/AppendixLayout&gt;&#10;    &lt;TitleSliLayout&gt;&#10;      &lt;DesignName&gt;1_Office Theme&lt;/DesignName&gt;&#10;      &lt;LayoutName&gt;Title Slide 1&lt;/LayoutName&gt;&#10;    &lt;/TitleSliLayout&gt;&#10;  &lt;/UsedSlideLayouts&gt;&#10;  &lt;ActiveReminders /&gt;&#10;  &lt;CustomAlgoOptions&gt;&#10;    &lt;CustomBaseAlgoOptions&gt;&#10;      &lt;UseSlideTitleAsSubSectionMarker&gt;false&lt;/UseSlideTitleAsSubSectionMarker&gt;&#10;      &lt;SlideTitleAsSectionMarker&gt;&#10;        &lt;UseTitleAsReminder&gt;false&lt;/UseTitleAsReminder&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0&lt;/BannerFillR&gt;&#10;        &lt;BannerFillG&gt;0&lt;/BannerFillG&gt;&#10;        &lt;BannerFillB&gt;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1&lt;/Shading&gt;&#10;      &lt;/nonCurrentItemAttenuation&gt;&#10;      &lt;ForceDisplayTOCOnTwocolumns&gt;false&lt;/ForceDisplayTOCOnTwocolumns&gt;&#10;      &lt;DisplayTOCOnTwocolumns&gt;false&lt;/DisplayTOCOnTwocolumns&gt;&#10;      &lt;Scripts&gt;&#10;        &lt;BeforeSubSecTitle /&gt;&#10;        &lt;BeforeSlideIndex&gt;p.&lt;/BeforeSlideIndex&gt;&#10;        &lt;AfterSecNum&gt;.&lt;/AfterSecNum&gt;&#10;        &lt;BeforeSecNum /&gt;&#10;        &lt;AfterSubSecNum /&gt;&#10;        &lt;BeforeSubSecNum /&gt;&#10;      &lt;/Scripts&gt;&#10;      &lt;Lines&gt;&#10;        &lt;UseLineBelowSections&gt;false&lt;/UseLineBelowSections&gt;&#10;        &lt;LineBelowSection&gt;&#10;          &lt;XOffset&gt;0&lt;/XOffset&gt;&#10;          &lt;YOffset&gt;0&lt;/YOffset&gt;&#10;          &lt;Weight&gt;0&lt;/Weight&gt;&#10;          &lt;R&gt;0&lt;/R&gt;&#10;          &lt;G&gt;0&lt;/G&gt;&#10;          &lt;B&gt;0&lt;/B&gt;&#10;          &lt;LineStyle&gt;1&lt;/LineStyle&gt;&#10;        &lt;/LineBelowSection&gt;&#10;      &lt;/Lines&gt;&#10;      &lt;ManVerticalSpacing&gt;&#10;        &lt;UseManualSpacing&gt;false&lt;/UseManualSpacing&gt;&#10;        &lt;ManualSpacing&gt;&#10;          &lt;SpaceBeforeSections&gt;16.4976387&lt;/SpaceBeforeSections&gt;&#10;          &lt;SpaceBeforeSubSections&gt;10.9984255&lt;/SpaceBeforeSubSections&gt;&#10;          &lt;SpaceBeforeSlides&gt;5.49921274&lt;/SpaceBeforeSlides&gt;&#10;        &lt;/ManualSpacing&gt;&#10;        &lt;ManualSpacingSections&gt;&#10;          &lt;SpaceBeforeSections&gt;16.4976387&lt;/SpaceBeforeSections&gt;&#10;          &lt;SpaceBeforeSubSections&gt;10.9984255&lt;/SpaceBeforeSubSections&gt;&#10;          &lt;SpaceBeforeSlides&gt;5.49921274&lt;/SpaceBeforeSlides&gt;&#10;        &lt;/ManualSpacingSections&gt;&#10;        &lt;ManualSpacingSubSections&gt;&#10;          &lt;SpaceBeforeSections&gt;16.4976387&lt;/SpaceBeforeSections&gt;&#10;          &lt;SpaceBeforeSubSections&gt;10.9984255&lt;/SpaceBeforeSubSections&gt;&#10;          &lt;SpaceBeforeSlides&gt;5.49921274&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UserPresentationOptions&gt;&#10;    &lt;SubSectionsHaveSlide xsi:nil=&quot;true&quot; /&gt;&#10;    &lt;SectionDividersContainOwnSubSections xsi:nil=&quot;true&quot; /&gt;&#10;    &lt;SectionDividersContainOwnSlideTitles xsi:nil=&quot;true&quot; /&gt;&#10;    &lt;SubSectionDividersContainOwnSlideTitles xsi:nil=&quot;true&quot; /&gt;&#10;    &lt;TOCSlidesContainSubsectionTitles xsi:nil=&quot;true&quot; /&gt;&#10;    &lt;DisplayRemindersOnSlides&gt;true&lt;/DisplayRemindersOnSlides&gt;&#10;  &lt;/UserPresentationOptions&gt;&#10;  &lt;XmlSubSectionsHaveSlide&gt;false&lt;/XmlSubSectionsHaveSlide&gt;&#10;  &lt;AllowDuplicateTitleSlides&gt;true&lt;/AllowDuplicateTitleSlides&gt;&#10;  &lt;ShowEmptySlideTitles&gt;false&lt;/ShowEmptySlideTitles&gt;&#10;  &lt;NumberingOption&gt;&#10;    &lt;NumType&gt;FullArabic&lt;/NumType&gt;&#10;  &lt;/NumberingOption&gt;&#10;  &lt;NumberingOptionForAppendix&gt;&#10;    &lt;NumType&gt;RomanAndLetters&lt;/NumType&gt;&#10;  &lt;/NumberingOptionForAppendix&gt;&#10;&lt;/TocContentOptions&gt;"/>
</p:tagLst>
</file>

<file path=ppt/tags/tag10.xml><?xml version="1.0" encoding="utf-8"?>
<p:tagLst xmlns:a="http://schemas.openxmlformats.org/drawingml/2006/main" xmlns:r="http://schemas.openxmlformats.org/officeDocument/2006/relationships" xmlns:p="http://schemas.openxmlformats.org/presentationml/2006/main">
  <p:tag name="NAME" val="SECTIONUM"/>
  <p:tag name="TOCTEMPLATESHAPENAME" val="Numéro de section"/>
  <p:tag name="TOCTEMPLATESHAPEDESCRIPTION" val="Définit le format de la forme contenant les numéros de sections"/>
</p:tagLst>
</file>

<file path=ppt/tags/tag1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12.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13.xml><?xml version="1.0" encoding="utf-8"?>
<p:tagLst xmlns:a="http://schemas.openxmlformats.org/drawingml/2006/main" xmlns:r="http://schemas.openxmlformats.org/officeDocument/2006/relationships" xmlns:p="http://schemas.openxmlformats.org/presentationml/2006/main">
  <p:tag name="TOCSHAPE" val="304"/>
  <p:tag name="SLIDEINDEX" val="304"/>
  <p:tag name="NAME" val="SLIDEINDEX"/>
  <p:tag name="TOCTEMPLATESHAPENAME" val="Numéro de slide"/>
  <p:tag name="TOCTEMPLATESHAPEDESCRIPTION" val="Définit le format de la forme contenant le numéro de diapositive"/>
</p:tagLst>
</file>

<file path=ppt/tags/tag14.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15.xml><?xml version="1.0" encoding="utf-8"?>
<p:tagLst xmlns:a="http://schemas.openxmlformats.org/drawingml/2006/main" xmlns:r="http://schemas.openxmlformats.org/officeDocument/2006/relationships" xmlns:p="http://schemas.openxmlformats.org/presentationml/2006/main">
  <p:tag name="NAME" val="SECTIONTITLE"/>
  <p:tag name="TOCTEMPLATESHAPENAME" val="Titre de section"/>
  <p:tag name="TOCTEMPLATESHAPEDESCRIPTION" val="Définit le format de la forme contenant les titres de section"/>
</p:tagLst>
</file>

<file path=ppt/tags/tag1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17.xml><?xml version="1.0" encoding="utf-8"?>
<p:tagLst xmlns:a="http://schemas.openxmlformats.org/drawingml/2006/main" xmlns:r="http://schemas.openxmlformats.org/officeDocument/2006/relationships" xmlns:p="http://schemas.openxmlformats.org/presentationml/2006/main">
  <p:tag name="TOCSHAPE" val="304"/>
  <p:tag name="SLIDEINDEX" val="304"/>
  <p:tag name="NAME" val="SUBSECTIONINDEX"/>
  <p:tag name="TOCTEMPLATESHAPENAME" val="Numéro de slide des sous-sections"/>
  <p:tag name="TOCTEMPLATESHAPEDESCRIPTION" val="Définit le format de la forme contenant les numéros de slides des sous-sections."/>
</p:tagLst>
</file>

<file path=ppt/tags/tag18.xml><?xml version="1.0" encoding="utf-8"?>
<p:tagLst xmlns:a="http://schemas.openxmlformats.org/drawingml/2006/main" xmlns:r="http://schemas.openxmlformats.org/officeDocument/2006/relationships" xmlns:p="http://schemas.openxmlformats.org/presentationml/2006/main">
  <p:tag name="NAME" val="SECTIONINDEX"/>
  <p:tag name="TOCTEMPLATESHAPENAME" val="Numéro de slide des sections"/>
  <p:tag name="TOCTEMPLATESHAPEDESCRIPTION" val="Définit le format de la forme contenant les numéros de slides pour les sections."/>
</p:tagLst>
</file>

<file path=ppt/tags/tag19.xml><?xml version="1.0" encoding="utf-8"?>
<p:tagLst xmlns:a="http://schemas.openxmlformats.org/drawingml/2006/main" xmlns:r="http://schemas.openxmlformats.org/officeDocument/2006/relationships" xmlns:p="http://schemas.openxmlformats.org/presentationml/2006/main">
  <p:tag name="NAME" val="SECTIONUM"/>
  <p:tag name="TOCTEMPLATESHAPENAME" val="Numéro de section"/>
  <p:tag name="TOCTEMPLATESHAPEDESCRIPTION" val="Définit le format de la forme contenant les numéros de sections"/>
</p:tagLst>
</file>

<file path=ppt/tags/tag2.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20.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21.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22.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23.xml><?xml version="1.0" encoding="utf-8"?>
<p:tagLst xmlns:a="http://schemas.openxmlformats.org/drawingml/2006/main" xmlns:r="http://schemas.openxmlformats.org/officeDocument/2006/relationships" xmlns:p="http://schemas.openxmlformats.org/presentationml/2006/main">
  <p:tag name="TOCSHAPE" val="304"/>
  <p:tag name="SLIDEINDEX" val="304"/>
  <p:tag name="NAME" val="SECTIONINDEX"/>
  <p:tag name="TOCTEMPLATESHAPENAME" val="Numéro de slide des sections"/>
  <p:tag name="TOCTEMPLATESHAPEDESCRIPTION" val="Définit le format de la forme contenant les numéros de slides pour les sections."/>
</p:tagLst>
</file>

<file path=ppt/tags/tag24.xml><?xml version="1.0" encoding="utf-8"?>
<p:tagLst xmlns:a="http://schemas.openxmlformats.org/drawingml/2006/main" xmlns:r="http://schemas.openxmlformats.org/officeDocument/2006/relationships" xmlns:p="http://schemas.openxmlformats.org/presentationml/2006/main">
  <p:tag name="TOCSHAPE" val="307"/>
  <p:tag name="SLIDEINDEX" val="307"/>
  <p:tag name="NAME" val="SLIDEINDEX"/>
  <p:tag name="TOCTEMPLATESHAPENAME" val="Numéro de slide"/>
  <p:tag name="TOCTEMPLATESHAPEDESCRIPTION" val="Définit le format de la forme contenant le numéro de diapositive"/>
</p:tagLst>
</file>

<file path=ppt/tags/tag25.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26.xml><?xml version="1.0" encoding="utf-8"?>
<p:tagLst xmlns:a="http://schemas.openxmlformats.org/drawingml/2006/main" xmlns:r="http://schemas.openxmlformats.org/officeDocument/2006/relationships" xmlns:p="http://schemas.openxmlformats.org/presentationml/2006/main">
  <p:tag name="TOCSHAPE" val="307"/>
  <p:tag name="SLIDEINDEX" val="307"/>
  <p:tag name="NAME" val="SUBSECTIONINDEX"/>
  <p:tag name="TOCTEMPLATESHAPENAME" val="Numéro de slide des sous-sections"/>
  <p:tag name="TOCTEMPLATESHAPEDESCRIPTION" val="Définit le format de la forme contenant les numéros de slides des sous-sections."/>
</p:tagLst>
</file>

<file path=ppt/tags/tag27.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28.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3.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4.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xml><?xml version="1.0" encoding="utf-8"?>
<p:tagLst xmlns:a="http://schemas.openxmlformats.org/drawingml/2006/main" xmlns:r="http://schemas.openxmlformats.org/officeDocument/2006/relationships" xmlns:p="http://schemas.openxmlformats.org/presentationml/2006/main">
  <p:tag name="TOCSHAPE" val="304"/>
  <p:tag name="SLIDEINDEX" val="304"/>
  <p:tag name="NAME" val="SUBSECTIONINDEX"/>
  <p:tag name="TOCTEMPLATESHAPENAME" val="Numéro de slide des sous-sections"/>
  <p:tag name="TOCTEMPLATESHAPEDESCRIPTION" val="Définit le format de la forme contenant les numéros de slides des sous-sections."/>
</p:tagLst>
</file>

<file path=ppt/tags/tag7.xml><?xml version="1.0" encoding="utf-8"?>
<p:tagLst xmlns:a="http://schemas.openxmlformats.org/drawingml/2006/main" xmlns:r="http://schemas.openxmlformats.org/officeDocument/2006/relationships" xmlns:p="http://schemas.openxmlformats.org/presentationml/2006/main">
  <p:tag name="NAME" val="SECTIONINDEX"/>
  <p:tag name="TOCTEMPLATESHAPENAME" val="Numéro de slide des sections"/>
  <p:tag name="TOCTEMPLATESHAPEDESCRIPTION" val="Définit le format de la forme contenant les numéros de slides pour les sections."/>
</p:tagLst>
</file>

<file path=ppt/tags/tag8.xml><?xml version="1.0" encoding="utf-8"?>
<p:tagLst xmlns:a="http://schemas.openxmlformats.org/drawingml/2006/main" xmlns:r="http://schemas.openxmlformats.org/officeDocument/2006/relationships" xmlns:p="http://schemas.openxmlformats.org/presentationml/2006/main">
  <p:tag name="NAME" val="SECTIONTITLE"/>
  <p:tag name="TOCTEMPLATESHAPENAME" val="Titre de section"/>
  <p:tag name="TOCTEMPLATESHAPEDESCRIPTION" val="Définit le format de la forme contenant les titres de section"/>
</p:tagLst>
</file>

<file path=ppt/tags/tag9.xml><?xml version="1.0" encoding="utf-8"?>
<p:tagLst xmlns:a="http://schemas.openxmlformats.org/drawingml/2006/main" xmlns:r="http://schemas.openxmlformats.org/officeDocument/2006/relationships" xmlns:p="http://schemas.openxmlformats.org/presentationml/2006/main">
  <p:tag name="NAME" val="SLIDEINDEX"/>
  <p:tag name="TOCTEMPLATESHAPENAME" val="Numéro de slide"/>
  <p:tag name="TOCTEMPLATESHAPEDESCRIPTION" val="Définit le format de la forme contenant le numéro de diapositive"/>
</p:tagLst>
</file>

<file path=ppt/theme/theme1.xml><?xml version="1.0" encoding="utf-8"?>
<a:theme xmlns:a="http://schemas.openxmlformats.org/drawingml/2006/main" name="1_Office Theme">
  <a:themeElements>
    <a:clrScheme name="Rhode Island">
      <a:dk1>
        <a:sysClr val="windowText" lastClr="000000"/>
      </a:dk1>
      <a:lt1>
        <a:sysClr val="window" lastClr="FFFFFF"/>
      </a:lt1>
      <a:dk2>
        <a:srgbClr val="44546A"/>
      </a:dk2>
      <a:lt2>
        <a:srgbClr val="C4C4C4"/>
      </a:lt2>
      <a:accent1>
        <a:srgbClr val="EB5152"/>
      </a:accent1>
      <a:accent2>
        <a:srgbClr val="1E497F"/>
      </a:accent2>
      <a:accent3>
        <a:srgbClr val="8FBAE4"/>
      </a:accent3>
      <a:accent4>
        <a:srgbClr val="FFC709"/>
      </a:accent4>
      <a:accent5>
        <a:srgbClr val="404040"/>
      </a:accent5>
      <a:accent6>
        <a:srgbClr val="656565"/>
      </a:accent6>
      <a:hlink>
        <a:srgbClr val="0563C1"/>
      </a:hlink>
      <a:folHlink>
        <a:srgbClr val="954F72"/>
      </a:folHlink>
    </a:clrScheme>
    <a:fontScheme name="Rhode">
      <a:majorFont>
        <a:latin typeface="Franklin Gothic Demi Cond"/>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E497F"/>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123000"/>
          </a:lnSpc>
          <a:spcBef>
            <a:spcPts val="600"/>
          </a:spcBef>
          <a:spcAft>
            <a:spcPts val="600"/>
          </a:spcAft>
          <a:defRPr sz="160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3000"/>
          </a:lnSpc>
          <a:spcBef>
            <a:spcPts val="600"/>
          </a:spcBef>
          <a:spcAft>
            <a:spcPts val="600"/>
          </a:spcAft>
          <a:defRPr sz="1600">
            <a:solidFill>
              <a:srgbClr val="656666"/>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UpSlide Table Of Content Master (do not edit)">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04B3F039-3251-436B-91CB-2FF6B381BE14}" vid="{74CEB29F-76FD-4DD6-89D9-4EFAEAD8D33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40E67E642D6743960EC1FDEFFAC203" ma:contentTypeVersion="6" ma:contentTypeDescription="Create a new document." ma:contentTypeScope="" ma:versionID="13424fa46a53de8091516a0d4e213779">
  <xsd:schema xmlns:xsd="http://www.w3.org/2001/XMLSchema" xmlns:xs="http://www.w3.org/2001/XMLSchema" xmlns:p="http://schemas.microsoft.com/office/2006/metadata/properties" xmlns:ns2="70c37323-f39f-4f47-bdbc-b5c5595b155d" xmlns:ns3="df4efeeb-93df-41a5-ac06-075d5c9bd078" targetNamespace="http://schemas.microsoft.com/office/2006/metadata/properties" ma:root="true" ma:fieldsID="44026fa45dd46375ac31c19025d98bf7" ns2:_="" ns3:_="">
    <xsd:import namespace="70c37323-f39f-4f47-bdbc-b5c5595b155d"/>
    <xsd:import namespace="df4efeeb-93df-41a5-ac06-075d5c9bd07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c37323-f39f-4f47-bdbc-b5c5595b15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f4efeeb-93df-41a5-ac06-075d5c9bd07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df4efeeb-93df-41a5-ac06-075d5c9bd078">
      <UserInfo>
        <DisplayName>Mello, Tara (DOA)</DisplayName>
        <AccountId>23</AccountId>
        <AccountType/>
      </UserInfo>
      <UserInfo>
        <DisplayName>Soto, Xiomara (DOA)</DisplayName>
        <AccountId>18</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62D1DF-BA33-438E-B268-7997AC51CEAF}"/>
</file>

<file path=customXml/itemProps2.xml><?xml version="1.0" encoding="utf-8"?>
<ds:datastoreItem xmlns:ds="http://schemas.openxmlformats.org/officeDocument/2006/customXml" ds:itemID="{C7A6BA5D-359E-438D-BE52-EFBEF9C06E5D}">
  <ds:schemaRefs>
    <ds:schemaRef ds:uri="9cdd6360-da25-4a99-b776-aaf41b0dcd19"/>
    <ds:schemaRef ds:uri="a36c8fee-b1d0-4380-90d6-679af02ff0f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8DF2B87-62F0-4798-8F7B-5C1E45A9E34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658</TotalTime>
  <Words>2010</Words>
  <Application>Microsoft Office PowerPoint</Application>
  <PresentationFormat>Widescreen</PresentationFormat>
  <Paragraphs>222</Paragraphs>
  <Slides>27</Slides>
  <Notes>6</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27</vt:i4>
      </vt:variant>
    </vt:vector>
  </HeadingPairs>
  <TitlesOfParts>
    <vt:vector size="36" baseType="lpstr">
      <vt:lpstr>Arial</vt:lpstr>
      <vt:lpstr>Calibri</vt:lpstr>
      <vt:lpstr>Franklin Gothic Book</vt:lpstr>
      <vt:lpstr>Franklin Gothic Demi Cond</vt:lpstr>
      <vt:lpstr>Garamond</vt:lpstr>
      <vt:lpstr>Segoe UI</vt:lpstr>
      <vt:lpstr>1_Office Theme</vt:lpstr>
      <vt:lpstr>UpSlide Table Of Content Master (do not edit)</vt:lpstr>
      <vt:lpstr>Presentation</vt:lpstr>
      <vt:lpstr>Service Organization Control Reports</vt:lpstr>
      <vt:lpstr>Purpose</vt:lpstr>
      <vt:lpstr>Service Organization Control Reports</vt:lpstr>
      <vt:lpstr>Report Review over Checklist…WHY?</vt:lpstr>
      <vt:lpstr>Office of the Auditor General: Repeat Findings on SOC Reporting</vt:lpstr>
      <vt:lpstr>What does the Report Review include</vt:lpstr>
      <vt:lpstr>Summary Table has checklist criteria included… </vt:lpstr>
      <vt:lpstr>Purpose of Report Review</vt:lpstr>
      <vt:lpstr>SOC Reports and Types</vt:lpstr>
      <vt:lpstr>Agency (User) Background</vt:lpstr>
      <vt:lpstr>State Contractor (Service Organization) Background</vt:lpstr>
      <vt:lpstr>Activity Background</vt:lpstr>
      <vt:lpstr>Procedures Performed and Scope of Agency’s Review</vt:lpstr>
      <vt:lpstr>Period covered by the SOC Report</vt:lpstr>
      <vt:lpstr>Qualifications on Control Objectives</vt:lpstr>
      <vt:lpstr>Independent Service Auditor Background</vt:lpstr>
      <vt:lpstr>Subservice Organizations included in the scope of the report</vt:lpstr>
      <vt:lpstr>Any Scope Limitations described in the report</vt:lpstr>
      <vt:lpstr>Deviations noted in tests of internal controls by ISA</vt:lpstr>
      <vt:lpstr>Deviations noted in tests of internal controls by ISA (continued)</vt:lpstr>
      <vt:lpstr>Agency response to deviations</vt:lpstr>
      <vt:lpstr>Complimentary User Entity (CUE) Controls</vt:lpstr>
      <vt:lpstr>Complimentary User Entity (CUE) Controls – Guidance on Responses</vt:lpstr>
      <vt:lpstr>Complimentary User Entity (CUE) Controls – Guidance on Responses PT. 2</vt:lpstr>
      <vt:lpstr>Disaster Recovery</vt:lpstr>
      <vt:lpstr>Review Signatures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Federal Funding</dc:title>
  <dc:creator>Derek</dc:creator>
  <cp:lastModifiedBy>Herald, Alexander (DOA)</cp:lastModifiedBy>
  <cp:revision>3</cp:revision>
  <cp:lastPrinted>2022-03-09T17:55:16Z</cp:lastPrinted>
  <dcterms:created xsi:type="dcterms:W3CDTF">2022-01-27T12:48:49Z</dcterms:created>
  <dcterms:modified xsi:type="dcterms:W3CDTF">2022-04-29T14:58:49Z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0x0101007840E67E642D6743960EC1FDEFFAC203</vt:lpwstr>
  </property>
</Properties>
</file>